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57" r:id="rId12"/>
    <p:sldId id="287" r:id="rId13"/>
    <p:sldId id="292" r:id="rId14"/>
    <p:sldId id="291" r:id="rId15"/>
    <p:sldId id="289" r:id="rId16"/>
    <p:sldId id="29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9EB06-EBEC-434B-8535-A2BDAF8C9600}" type="datetimeFigureOut">
              <a:rPr lang="en-US" smtClean="0"/>
              <a:pPr/>
              <a:t>9/21/2015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69AA7-F1CD-445D-9314-8BC87CB8E214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jpeg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Projection of Planes.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5638800"/>
            <a:ext cx="4434840" cy="914400"/>
          </a:xfrm>
        </p:spPr>
        <p:txBody>
          <a:bodyPr/>
          <a:lstStyle/>
          <a:p>
            <a:r>
              <a:rPr lang="en-US" dirty="0" smtClean="0"/>
              <a:t>FY B TECH </a:t>
            </a:r>
          </a:p>
          <a:p>
            <a:r>
              <a:rPr lang="en-US" dirty="0" smtClean="0"/>
              <a:t>Prof. </a:t>
            </a:r>
            <a:r>
              <a:rPr lang="en-US" dirty="0" err="1" smtClean="0"/>
              <a:t>Priya</a:t>
            </a:r>
            <a:r>
              <a:rPr lang="en-US" dirty="0" smtClean="0"/>
              <a:t> </a:t>
            </a:r>
            <a:r>
              <a:rPr lang="en-US" dirty="0" err="1" smtClean="0"/>
              <a:t>jadhav</a:t>
            </a:r>
            <a:endParaRPr lang="en-I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3200" dirty="0" smtClean="0">
                <a:effectLst/>
              </a:rPr>
              <a:t/>
            </a:r>
            <a:br>
              <a:rPr lang="en-IN" sz="3200" dirty="0" smtClean="0">
                <a:effectLst/>
              </a:rPr>
            </a:br>
            <a:r>
              <a:rPr lang="en-IN" sz="3200" dirty="0" smtClean="0">
                <a:effectLst/>
              </a:rPr>
              <a:t>surface of the plane kept inclined to HP and VP </a:t>
            </a:r>
            <a:br>
              <a:rPr lang="en-IN" sz="3200" dirty="0" smtClean="0">
                <a:effectLst/>
              </a:rPr>
            </a:br>
            <a:endParaRPr lang="en-IN" sz="3200" dirty="0">
              <a:effectLst/>
            </a:endParaRP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0190" y="1447800"/>
            <a:ext cx="708916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224588" y="5572125"/>
            <a:ext cx="2005012" cy="1150938"/>
            <a:chOff x="3929" y="3459"/>
            <a:chExt cx="1351" cy="776"/>
          </a:xfrm>
        </p:grpSpPr>
        <p:sp>
          <p:nvSpPr>
            <p:cNvPr id="267267" name="Rectangle 3"/>
            <p:cNvSpPr>
              <a:spLocks noChangeArrowheads="1"/>
            </p:cNvSpPr>
            <p:nvPr/>
          </p:nvSpPr>
          <p:spPr bwMode="auto">
            <a:xfrm>
              <a:off x="3984" y="3459"/>
              <a:ext cx="1296" cy="72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268" name="Rectangle 4"/>
            <p:cNvSpPr>
              <a:spLocks noChangeArrowheads="1"/>
            </p:cNvSpPr>
            <p:nvPr/>
          </p:nvSpPr>
          <p:spPr bwMode="auto">
            <a:xfrm rot="-2401154">
              <a:off x="4416" y="3696"/>
              <a:ext cx="522" cy="2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269" name="Text Box 5"/>
            <p:cNvSpPr txBox="1">
              <a:spLocks noChangeArrowheads="1"/>
            </p:cNvSpPr>
            <p:nvPr/>
          </p:nvSpPr>
          <p:spPr bwMode="auto">
            <a:xfrm>
              <a:off x="3929" y="4050"/>
              <a:ext cx="255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>
                  <a:latin typeface="Times New Roman" pitchFamily="18" charset="0"/>
                </a:rPr>
                <a:t>HP</a:t>
              </a: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 rot="19138268">
              <a:off x="4241" y="3582"/>
              <a:ext cx="841" cy="488"/>
              <a:chOff x="2403" y="3551"/>
              <a:chExt cx="841" cy="488"/>
            </a:xfrm>
          </p:grpSpPr>
          <p:sp>
            <p:nvSpPr>
              <p:cNvPr id="267271" name="Text Box 7"/>
              <p:cNvSpPr txBox="1">
                <a:spLocks noChangeArrowheads="1"/>
              </p:cNvSpPr>
              <p:nvPr/>
            </p:nvSpPr>
            <p:spPr bwMode="auto">
              <a:xfrm>
                <a:off x="2405" y="3564"/>
                <a:ext cx="204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0">
                    <a:latin typeface="Times New Roman" pitchFamily="18" charset="0"/>
                  </a:rPr>
                  <a:t>a</a:t>
                </a:r>
                <a:r>
                  <a:rPr lang="en-US" sz="1200" b="0" baseline="-25000">
                    <a:latin typeface="Times New Roman" pitchFamily="18" charset="0"/>
                  </a:rPr>
                  <a:t>1</a:t>
                </a:r>
              </a:p>
            </p:txBody>
          </p:sp>
          <p:sp>
            <p:nvSpPr>
              <p:cNvPr id="267272" name="Text Box 8"/>
              <p:cNvSpPr txBox="1">
                <a:spLocks noChangeArrowheads="1"/>
              </p:cNvSpPr>
              <p:nvPr/>
            </p:nvSpPr>
            <p:spPr bwMode="auto">
              <a:xfrm>
                <a:off x="2403" y="3852"/>
                <a:ext cx="210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0">
                    <a:latin typeface="Times New Roman" pitchFamily="18" charset="0"/>
                  </a:rPr>
                  <a:t>b</a:t>
                </a:r>
                <a:r>
                  <a:rPr lang="en-US" sz="1200" b="0" baseline="-25000">
                    <a:latin typeface="Times New Roman" pitchFamily="18" charset="0"/>
                  </a:rPr>
                  <a:t>1</a:t>
                </a:r>
              </a:p>
            </p:txBody>
          </p:sp>
          <p:sp>
            <p:nvSpPr>
              <p:cNvPr id="267273" name="Text Box 9"/>
              <p:cNvSpPr txBox="1">
                <a:spLocks noChangeArrowheads="1"/>
              </p:cNvSpPr>
              <p:nvPr/>
            </p:nvSpPr>
            <p:spPr bwMode="auto">
              <a:xfrm>
                <a:off x="3026" y="3854"/>
                <a:ext cx="204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0">
                    <a:latin typeface="Times New Roman" pitchFamily="18" charset="0"/>
                  </a:rPr>
                  <a:t>c</a:t>
                </a:r>
                <a:r>
                  <a:rPr lang="en-US" sz="1200" b="0" baseline="-25000">
                    <a:latin typeface="Times New Roman" pitchFamily="18" charset="0"/>
                  </a:rPr>
                  <a:t>1</a:t>
                </a:r>
              </a:p>
            </p:txBody>
          </p:sp>
          <p:sp>
            <p:nvSpPr>
              <p:cNvPr id="267274" name="Text Box 10"/>
              <p:cNvSpPr txBox="1">
                <a:spLocks noChangeArrowheads="1"/>
              </p:cNvSpPr>
              <p:nvPr/>
            </p:nvSpPr>
            <p:spPr bwMode="auto">
              <a:xfrm>
                <a:off x="3034" y="3551"/>
                <a:ext cx="210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0">
                    <a:latin typeface="Times New Roman" pitchFamily="18" charset="0"/>
                  </a:rPr>
                  <a:t>d</a:t>
                </a:r>
                <a:r>
                  <a:rPr lang="en-US" sz="1200" b="0" baseline="-25000">
                    <a:latin typeface="Times New Roman" pitchFamily="18" charset="0"/>
                  </a:rPr>
                  <a:t>1</a:t>
                </a:r>
              </a:p>
            </p:txBody>
          </p:sp>
        </p:grp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6224588" y="4572000"/>
            <a:ext cx="2005012" cy="1965325"/>
            <a:chOff x="3929" y="2706"/>
            <a:chExt cx="1351" cy="1422"/>
          </a:xfrm>
        </p:grpSpPr>
        <p:sp>
          <p:nvSpPr>
            <p:cNvPr id="267276" name="Rectangle 12"/>
            <p:cNvSpPr>
              <a:spLocks noChangeArrowheads="1"/>
            </p:cNvSpPr>
            <p:nvPr/>
          </p:nvSpPr>
          <p:spPr bwMode="auto">
            <a:xfrm>
              <a:off x="3984" y="2742"/>
              <a:ext cx="1296" cy="720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277" name="Line 13"/>
            <p:cNvSpPr>
              <a:spLocks noChangeShapeType="1"/>
            </p:cNvSpPr>
            <p:nvPr/>
          </p:nvSpPr>
          <p:spPr bwMode="auto">
            <a:xfrm flipV="1">
              <a:off x="4368" y="2880"/>
              <a:ext cx="0" cy="1056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278" name="Line 14"/>
            <p:cNvSpPr>
              <a:spLocks noChangeShapeType="1"/>
            </p:cNvSpPr>
            <p:nvPr/>
          </p:nvSpPr>
          <p:spPr bwMode="auto">
            <a:xfrm flipV="1">
              <a:off x="4782" y="2832"/>
              <a:ext cx="0" cy="72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279" name="Line 15"/>
            <p:cNvSpPr>
              <a:spLocks noChangeShapeType="1"/>
            </p:cNvSpPr>
            <p:nvPr/>
          </p:nvSpPr>
          <p:spPr bwMode="auto">
            <a:xfrm flipV="1">
              <a:off x="4965" y="2832"/>
              <a:ext cx="0" cy="96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280" name="Line 16"/>
            <p:cNvSpPr>
              <a:spLocks noChangeShapeType="1"/>
            </p:cNvSpPr>
            <p:nvPr/>
          </p:nvSpPr>
          <p:spPr bwMode="auto">
            <a:xfrm flipV="1">
              <a:off x="4560" y="2880"/>
              <a:ext cx="0" cy="1248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281" name="Text Box 17"/>
            <p:cNvSpPr txBox="1">
              <a:spLocks noChangeArrowheads="1"/>
            </p:cNvSpPr>
            <p:nvPr/>
          </p:nvSpPr>
          <p:spPr bwMode="auto">
            <a:xfrm>
              <a:off x="3929" y="2706"/>
              <a:ext cx="255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>
                  <a:latin typeface="Times New Roman" pitchFamily="18" charset="0"/>
                </a:rPr>
                <a:t>VP</a:t>
              </a: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321050" y="4648200"/>
            <a:ext cx="2012950" cy="923925"/>
            <a:chOff x="2099" y="2706"/>
            <a:chExt cx="1357" cy="753"/>
          </a:xfrm>
        </p:grpSpPr>
        <p:sp>
          <p:nvSpPr>
            <p:cNvPr id="267283" name="Rectangle 19"/>
            <p:cNvSpPr>
              <a:spLocks noChangeArrowheads="1"/>
            </p:cNvSpPr>
            <p:nvPr/>
          </p:nvSpPr>
          <p:spPr bwMode="auto">
            <a:xfrm>
              <a:off x="2160" y="2739"/>
              <a:ext cx="1296" cy="720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284" name="Line 20"/>
            <p:cNvSpPr>
              <a:spLocks noChangeShapeType="1"/>
            </p:cNvSpPr>
            <p:nvPr/>
          </p:nvSpPr>
          <p:spPr bwMode="auto">
            <a:xfrm>
              <a:off x="2304" y="3264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285" name="Line 21"/>
            <p:cNvSpPr>
              <a:spLocks noChangeShapeType="1"/>
            </p:cNvSpPr>
            <p:nvPr/>
          </p:nvSpPr>
          <p:spPr bwMode="auto">
            <a:xfrm flipV="1">
              <a:off x="2544" y="2928"/>
              <a:ext cx="528" cy="3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286" name="Text Box 22"/>
            <p:cNvSpPr txBox="1">
              <a:spLocks noChangeArrowheads="1"/>
            </p:cNvSpPr>
            <p:nvPr/>
          </p:nvSpPr>
          <p:spPr bwMode="auto">
            <a:xfrm>
              <a:off x="2099" y="2706"/>
              <a:ext cx="255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>
                  <a:latin typeface="Times New Roman" pitchFamily="18" charset="0"/>
                </a:rPr>
                <a:t>VP</a:t>
              </a:r>
            </a:p>
          </p:txBody>
        </p:sp>
        <p:grpSp>
          <p:nvGrpSpPr>
            <p:cNvPr id="6" name="Group 23"/>
            <p:cNvGrpSpPr>
              <a:grpSpLocks/>
            </p:cNvGrpSpPr>
            <p:nvPr/>
          </p:nvGrpSpPr>
          <p:grpSpPr bwMode="auto">
            <a:xfrm rot="-1871115">
              <a:off x="2335" y="2906"/>
              <a:ext cx="962" cy="399"/>
              <a:chOff x="463" y="3092"/>
              <a:chExt cx="1021" cy="399"/>
            </a:xfrm>
          </p:grpSpPr>
          <p:sp>
            <p:nvSpPr>
              <p:cNvPr id="267288" name="Text Box 24"/>
              <p:cNvSpPr txBox="1">
                <a:spLocks noChangeArrowheads="1"/>
              </p:cNvSpPr>
              <p:nvPr/>
            </p:nvSpPr>
            <p:spPr bwMode="auto">
              <a:xfrm>
                <a:off x="477" y="3177"/>
                <a:ext cx="216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0">
                    <a:latin typeface="Times New Roman" pitchFamily="18" charset="0"/>
                  </a:rPr>
                  <a:t>a’</a:t>
                </a:r>
              </a:p>
            </p:txBody>
          </p:sp>
          <p:sp>
            <p:nvSpPr>
              <p:cNvPr id="267289" name="Text Box 25"/>
              <p:cNvSpPr txBox="1">
                <a:spLocks noChangeArrowheads="1"/>
              </p:cNvSpPr>
              <p:nvPr/>
            </p:nvSpPr>
            <p:spPr bwMode="auto">
              <a:xfrm>
                <a:off x="1261" y="3092"/>
                <a:ext cx="223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0">
                    <a:latin typeface="Times New Roman" pitchFamily="18" charset="0"/>
                  </a:rPr>
                  <a:t>d’</a:t>
                </a:r>
              </a:p>
            </p:txBody>
          </p:sp>
          <p:grpSp>
            <p:nvGrpSpPr>
              <p:cNvPr id="7" name="Group 26"/>
              <p:cNvGrpSpPr>
                <a:grpSpLocks/>
              </p:cNvGrpSpPr>
              <p:nvPr/>
            </p:nvGrpSpPr>
            <p:grpSpPr bwMode="auto">
              <a:xfrm>
                <a:off x="463" y="3190"/>
                <a:ext cx="1001" cy="301"/>
                <a:chOff x="452" y="3189"/>
                <a:chExt cx="1001" cy="301"/>
              </a:xfrm>
            </p:grpSpPr>
            <p:sp>
              <p:nvSpPr>
                <p:cNvPr id="267291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1237" y="3189"/>
                  <a:ext cx="216" cy="2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en-US" sz="1200" b="0">
                      <a:latin typeface="Times New Roman" pitchFamily="18" charset="0"/>
                    </a:rPr>
                    <a:t>c’</a:t>
                  </a:r>
                </a:p>
              </p:txBody>
            </p:sp>
            <p:sp>
              <p:nvSpPr>
                <p:cNvPr id="267292" name="Rectangle 28"/>
                <p:cNvSpPr>
                  <a:spLocks noChangeArrowheads="1"/>
                </p:cNvSpPr>
                <p:nvPr/>
              </p:nvSpPr>
              <p:spPr bwMode="auto">
                <a:xfrm>
                  <a:off x="452" y="3266"/>
                  <a:ext cx="222" cy="2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en-US" sz="1200" b="0">
                      <a:latin typeface="Times New Roman" pitchFamily="18" charset="0"/>
                    </a:rPr>
                    <a:t>b’</a:t>
                  </a:r>
                </a:p>
              </p:txBody>
            </p:sp>
          </p:grpSp>
        </p:grpSp>
      </p:grpSp>
      <p:grpSp>
        <p:nvGrpSpPr>
          <p:cNvPr id="8" name="Group 29"/>
          <p:cNvGrpSpPr>
            <a:grpSpLocks/>
          </p:cNvGrpSpPr>
          <p:nvPr/>
        </p:nvGrpSpPr>
        <p:grpSpPr bwMode="auto">
          <a:xfrm>
            <a:off x="427038" y="4648200"/>
            <a:ext cx="2005012" cy="925513"/>
            <a:chOff x="280" y="2699"/>
            <a:chExt cx="1352" cy="762"/>
          </a:xfrm>
        </p:grpSpPr>
        <p:sp>
          <p:nvSpPr>
            <p:cNvPr id="267294" name="Rectangle 30"/>
            <p:cNvSpPr>
              <a:spLocks noChangeArrowheads="1"/>
            </p:cNvSpPr>
            <p:nvPr/>
          </p:nvSpPr>
          <p:spPr bwMode="auto">
            <a:xfrm>
              <a:off x="336" y="2736"/>
              <a:ext cx="1296" cy="720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295" name="Text Box 31"/>
            <p:cNvSpPr txBox="1">
              <a:spLocks noChangeArrowheads="1"/>
            </p:cNvSpPr>
            <p:nvPr/>
          </p:nvSpPr>
          <p:spPr bwMode="auto">
            <a:xfrm>
              <a:off x="280" y="2699"/>
              <a:ext cx="255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>
                  <a:latin typeface="Times New Roman" pitchFamily="18" charset="0"/>
                </a:rPr>
                <a:t>VP</a:t>
              </a:r>
            </a:p>
          </p:txBody>
        </p:sp>
        <p:sp>
          <p:nvSpPr>
            <p:cNvPr id="267296" name="Line 32"/>
            <p:cNvSpPr>
              <a:spLocks noChangeShapeType="1"/>
            </p:cNvSpPr>
            <p:nvPr/>
          </p:nvSpPr>
          <p:spPr bwMode="auto">
            <a:xfrm>
              <a:off x="624" y="3267"/>
              <a:ext cx="67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grpSp>
          <p:nvGrpSpPr>
            <p:cNvPr id="9" name="Group 33"/>
            <p:cNvGrpSpPr>
              <a:grpSpLocks/>
            </p:cNvGrpSpPr>
            <p:nvPr/>
          </p:nvGrpSpPr>
          <p:grpSpPr bwMode="auto">
            <a:xfrm>
              <a:off x="467" y="3139"/>
              <a:ext cx="992" cy="322"/>
              <a:chOff x="467" y="3139"/>
              <a:chExt cx="992" cy="322"/>
            </a:xfrm>
          </p:grpSpPr>
          <p:sp>
            <p:nvSpPr>
              <p:cNvPr id="267298" name="Text Box 34"/>
              <p:cNvSpPr txBox="1">
                <a:spLocks noChangeArrowheads="1"/>
              </p:cNvSpPr>
              <p:nvPr/>
            </p:nvSpPr>
            <p:spPr bwMode="auto">
              <a:xfrm>
                <a:off x="468" y="3141"/>
                <a:ext cx="205" cy="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0">
                    <a:latin typeface="Times New Roman" pitchFamily="18" charset="0"/>
                  </a:rPr>
                  <a:t>a’</a:t>
                </a:r>
              </a:p>
            </p:txBody>
          </p:sp>
          <p:sp>
            <p:nvSpPr>
              <p:cNvPr id="267299" name="Text Box 35"/>
              <p:cNvSpPr txBox="1">
                <a:spLocks noChangeArrowheads="1"/>
              </p:cNvSpPr>
              <p:nvPr/>
            </p:nvSpPr>
            <p:spPr bwMode="auto">
              <a:xfrm>
                <a:off x="1249" y="3139"/>
                <a:ext cx="210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0">
                    <a:latin typeface="Times New Roman" pitchFamily="18" charset="0"/>
                  </a:rPr>
                  <a:t>d’</a:t>
                </a:r>
              </a:p>
            </p:txBody>
          </p:sp>
          <p:grpSp>
            <p:nvGrpSpPr>
              <p:cNvPr id="10" name="Group 36"/>
              <p:cNvGrpSpPr>
                <a:grpSpLocks/>
              </p:cNvGrpSpPr>
              <p:nvPr/>
            </p:nvGrpSpPr>
            <p:grpSpPr bwMode="auto">
              <a:xfrm>
                <a:off x="467" y="3235"/>
                <a:ext cx="984" cy="226"/>
                <a:chOff x="467" y="3232"/>
                <a:chExt cx="984" cy="226"/>
              </a:xfrm>
            </p:grpSpPr>
            <p:sp>
              <p:nvSpPr>
                <p:cNvPr id="267301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1247" y="3232"/>
                  <a:ext cx="204" cy="2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en-US" sz="1200" b="0">
                      <a:latin typeface="Times New Roman" pitchFamily="18" charset="0"/>
                    </a:rPr>
                    <a:t>c’</a:t>
                  </a:r>
                </a:p>
              </p:txBody>
            </p:sp>
            <p:sp>
              <p:nvSpPr>
                <p:cNvPr id="267302" name="Rectangle 38"/>
                <p:cNvSpPr>
                  <a:spLocks noChangeArrowheads="1"/>
                </p:cNvSpPr>
                <p:nvPr/>
              </p:nvSpPr>
              <p:spPr bwMode="auto">
                <a:xfrm>
                  <a:off x="467" y="3232"/>
                  <a:ext cx="210" cy="2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en-US" sz="1200" b="0">
                      <a:latin typeface="Times New Roman" pitchFamily="18" charset="0"/>
                    </a:rPr>
                    <a:t>b’</a:t>
                  </a:r>
                </a:p>
              </p:txBody>
            </p:sp>
          </p:grpSp>
        </p:grpSp>
      </p:grpSp>
      <p:grpSp>
        <p:nvGrpSpPr>
          <p:cNvPr id="11" name="Group 39"/>
          <p:cNvGrpSpPr>
            <a:grpSpLocks/>
          </p:cNvGrpSpPr>
          <p:nvPr/>
        </p:nvGrpSpPr>
        <p:grpSpPr bwMode="auto">
          <a:xfrm>
            <a:off x="6199188" y="831850"/>
            <a:ext cx="2701925" cy="3130550"/>
            <a:chOff x="3792" y="192"/>
            <a:chExt cx="1821" cy="2109"/>
          </a:xfrm>
        </p:grpSpPr>
        <p:sp>
          <p:nvSpPr>
            <p:cNvPr id="267304" name="AutoShape 40"/>
            <p:cNvSpPr>
              <a:spLocks noChangeArrowheads="1"/>
            </p:cNvSpPr>
            <p:nvPr/>
          </p:nvSpPr>
          <p:spPr bwMode="auto">
            <a:xfrm rot="5323066" flipV="1">
              <a:off x="3476" y="508"/>
              <a:ext cx="1588" cy="956"/>
            </a:xfrm>
            <a:prstGeom prst="parallelogram">
              <a:avLst>
                <a:gd name="adj" fmla="val 55024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05" name="AutoShape 41"/>
            <p:cNvSpPr>
              <a:spLocks noChangeArrowheads="1"/>
            </p:cNvSpPr>
            <p:nvPr/>
          </p:nvSpPr>
          <p:spPr bwMode="auto">
            <a:xfrm rot="19742203" flipV="1">
              <a:off x="3925" y="1292"/>
              <a:ext cx="1688" cy="966"/>
            </a:xfrm>
            <a:prstGeom prst="parallelogram">
              <a:avLst>
                <a:gd name="adj" fmla="val 57883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graphicFrame>
          <p:nvGraphicFramePr>
            <p:cNvPr id="267306" name="Object 42"/>
            <p:cNvGraphicFramePr>
              <a:graphicFrameLocks noChangeAspect="1"/>
            </p:cNvGraphicFramePr>
            <p:nvPr/>
          </p:nvGraphicFramePr>
          <p:xfrm>
            <a:off x="3792" y="654"/>
            <a:ext cx="193" cy="234"/>
          </p:xfrm>
          <a:graphic>
            <a:graphicData uri="http://schemas.openxmlformats.org/presentationml/2006/ole">
              <p:oleObj spid="_x0000_s1026" name="CorelDRAW" r:id="rId4" imgW="417576" imgH="505968" progId="">
                <p:embed/>
              </p:oleObj>
            </a:graphicData>
          </a:graphic>
        </p:graphicFrame>
        <p:graphicFrame>
          <p:nvGraphicFramePr>
            <p:cNvPr id="267307" name="Object 43"/>
            <p:cNvGraphicFramePr>
              <a:graphicFrameLocks noChangeAspect="1"/>
            </p:cNvGraphicFramePr>
            <p:nvPr/>
          </p:nvGraphicFramePr>
          <p:xfrm>
            <a:off x="4654" y="2173"/>
            <a:ext cx="267" cy="128"/>
          </p:xfrm>
          <a:graphic>
            <a:graphicData uri="http://schemas.openxmlformats.org/presentationml/2006/ole">
              <p:oleObj spid="_x0000_s1027" name="CorelDRAW" r:id="rId5" imgW="667512" imgH="320040" progId="">
                <p:embed/>
              </p:oleObj>
            </a:graphicData>
          </a:graphic>
        </p:graphicFrame>
      </p:grpSp>
      <p:sp>
        <p:nvSpPr>
          <p:cNvPr id="267308" name="AutoShape 44"/>
          <p:cNvSpPr>
            <a:spLocks noChangeArrowheads="1"/>
          </p:cNvSpPr>
          <p:nvPr/>
        </p:nvSpPr>
        <p:spPr bwMode="auto">
          <a:xfrm rot="16971031" flipV="1">
            <a:off x="7246937" y="2146301"/>
            <a:ext cx="1120775" cy="425450"/>
          </a:xfrm>
          <a:prstGeom prst="parallelogram">
            <a:avLst>
              <a:gd name="adj" fmla="val 31075"/>
            </a:avLst>
          </a:prstGeom>
          <a:solidFill>
            <a:schemeClr val="hlink"/>
          </a:solidFill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267309" name="WordArt 45"/>
          <p:cNvSpPr>
            <a:spLocks noChangeArrowheads="1" noChangeShapeType="1" noTextEdit="1"/>
          </p:cNvSpPr>
          <p:nvPr/>
        </p:nvSpPr>
        <p:spPr bwMode="auto">
          <a:xfrm rot="385241">
            <a:off x="6567488" y="1724025"/>
            <a:ext cx="268287" cy="2714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IN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FV-3</a:t>
            </a:r>
          </a:p>
        </p:txBody>
      </p:sp>
      <p:grpSp>
        <p:nvGrpSpPr>
          <p:cNvPr id="12" name="Group 46"/>
          <p:cNvGrpSpPr>
            <a:grpSpLocks/>
          </p:cNvGrpSpPr>
          <p:nvPr/>
        </p:nvGrpSpPr>
        <p:grpSpPr bwMode="auto">
          <a:xfrm>
            <a:off x="6705600" y="1390650"/>
            <a:ext cx="1371600" cy="1427163"/>
            <a:chOff x="4224" y="1110"/>
            <a:chExt cx="960" cy="999"/>
          </a:xfrm>
        </p:grpSpPr>
        <p:sp>
          <p:nvSpPr>
            <p:cNvPr id="267311" name="Line 47"/>
            <p:cNvSpPr>
              <a:spLocks noChangeShapeType="1"/>
            </p:cNvSpPr>
            <p:nvPr/>
          </p:nvSpPr>
          <p:spPr bwMode="auto">
            <a:xfrm flipH="1" flipV="1">
              <a:off x="4224" y="1779"/>
              <a:ext cx="537" cy="33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12" name="Line 48"/>
            <p:cNvSpPr>
              <a:spLocks noChangeShapeType="1"/>
            </p:cNvSpPr>
            <p:nvPr/>
          </p:nvSpPr>
          <p:spPr bwMode="auto">
            <a:xfrm flipH="1" flipV="1">
              <a:off x="4464" y="1680"/>
              <a:ext cx="636" cy="426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13" name="Line 49"/>
            <p:cNvSpPr>
              <a:spLocks noChangeShapeType="1"/>
            </p:cNvSpPr>
            <p:nvPr/>
          </p:nvSpPr>
          <p:spPr bwMode="auto">
            <a:xfrm flipH="1" flipV="1">
              <a:off x="4464" y="1232"/>
              <a:ext cx="453" cy="247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14" name="Line 50"/>
            <p:cNvSpPr>
              <a:spLocks noChangeShapeType="1"/>
            </p:cNvSpPr>
            <p:nvPr/>
          </p:nvSpPr>
          <p:spPr bwMode="auto">
            <a:xfrm flipH="1" flipV="1">
              <a:off x="4644" y="1110"/>
              <a:ext cx="540" cy="317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15" name="Line 51"/>
            <p:cNvSpPr>
              <a:spLocks noChangeShapeType="1"/>
            </p:cNvSpPr>
            <p:nvPr/>
          </p:nvSpPr>
          <p:spPr bwMode="auto">
            <a:xfrm flipH="1" flipV="1">
              <a:off x="4758" y="1170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16" name="Line 52"/>
            <p:cNvSpPr>
              <a:spLocks noChangeShapeType="1"/>
            </p:cNvSpPr>
            <p:nvPr/>
          </p:nvSpPr>
          <p:spPr bwMode="auto">
            <a:xfrm flipH="1" flipV="1">
              <a:off x="4626" y="1788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17" name="Line 53"/>
            <p:cNvSpPr>
              <a:spLocks noChangeShapeType="1"/>
            </p:cNvSpPr>
            <p:nvPr/>
          </p:nvSpPr>
          <p:spPr bwMode="auto">
            <a:xfrm flipH="1" flipV="1">
              <a:off x="4464" y="1920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18" name="Line 54"/>
            <p:cNvSpPr>
              <a:spLocks noChangeShapeType="1"/>
            </p:cNvSpPr>
            <p:nvPr/>
          </p:nvSpPr>
          <p:spPr bwMode="auto">
            <a:xfrm flipH="1" flipV="1">
              <a:off x="4614" y="1320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3" name="Group 55"/>
          <p:cNvGrpSpPr>
            <a:grpSpLocks/>
          </p:cNvGrpSpPr>
          <p:nvPr/>
        </p:nvGrpSpPr>
        <p:grpSpPr bwMode="auto">
          <a:xfrm>
            <a:off x="6604000" y="1354138"/>
            <a:ext cx="711200" cy="1150937"/>
            <a:chOff x="4065" y="544"/>
            <a:chExt cx="479" cy="775"/>
          </a:xfrm>
        </p:grpSpPr>
        <p:sp>
          <p:nvSpPr>
            <p:cNvPr id="267320" name="Line 56"/>
            <p:cNvSpPr>
              <a:spLocks noChangeShapeType="1"/>
            </p:cNvSpPr>
            <p:nvPr/>
          </p:nvSpPr>
          <p:spPr bwMode="auto">
            <a:xfrm flipV="1">
              <a:off x="4180" y="1116"/>
              <a:ext cx="189" cy="125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21" name="Line 57"/>
            <p:cNvSpPr>
              <a:spLocks noChangeShapeType="1"/>
            </p:cNvSpPr>
            <p:nvPr/>
          </p:nvSpPr>
          <p:spPr bwMode="auto">
            <a:xfrm flipV="1">
              <a:off x="4365" y="562"/>
              <a:ext cx="170" cy="554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22" name="Line 58"/>
            <p:cNvSpPr>
              <a:spLocks noChangeShapeType="1"/>
            </p:cNvSpPr>
            <p:nvPr/>
          </p:nvSpPr>
          <p:spPr bwMode="auto">
            <a:xfrm flipH="1">
              <a:off x="4163" y="666"/>
              <a:ext cx="190" cy="57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23" name="Line 59"/>
            <p:cNvSpPr>
              <a:spLocks noChangeShapeType="1"/>
            </p:cNvSpPr>
            <p:nvPr/>
          </p:nvSpPr>
          <p:spPr bwMode="auto">
            <a:xfrm flipV="1">
              <a:off x="4325" y="544"/>
              <a:ext cx="219" cy="15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24" name="Line 60"/>
            <p:cNvSpPr>
              <a:spLocks noChangeShapeType="1"/>
            </p:cNvSpPr>
            <p:nvPr/>
          </p:nvSpPr>
          <p:spPr bwMode="auto">
            <a:xfrm flipV="1">
              <a:off x="4065" y="1041"/>
              <a:ext cx="416" cy="2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267325" name="AutoShape 61"/>
          <p:cNvSpPr>
            <a:spLocks noChangeArrowheads="1"/>
          </p:cNvSpPr>
          <p:nvPr/>
        </p:nvSpPr>
        <p:spPr bwMode="auto">
          <a:xfrm>
            <a:off x="7477125" y="3087688"/>
            <a:ext cx="677863" cy="479425"/>
          </a:xfrm>
          <a:prstGeom prst="parallelogram">
            <a:avLst>
              <a:gd name="adj" fmla="val 41239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grpSp>
        <p:nvGrpSpPr>
          <p:cNvPr id="14" name="Group 62"/>
          <p:cNvGrpSpPr>
            <a:grpSpLocks/>
          </p:cNvGrpSpPr>
          <p:nvPr/>
        </p:nvGrpSpPr>
        <p:grpSpPr bwMode="auto">
          <a:xfrm>
            <a:off x="7477125" y="1860550"/>
            <a:ext cx="669925" cy="1727200"/>
            <a:chOff x="4654" y="885"/>
            <a:chExt cx="451" cy="1163"/>
          </a:xfrm>
        </p:grpSpPr>
        <p:grpSp>
          <p:nvGrpSpPr>
            <p:cNvPr id="15" name="Group 63"/>
            <p:cNvGrpSpPr>
              <a:grpSpLocks/>
            </p:cNvGrpSpPr>
            <p:nvPr/>
          </p:nvGrpSpPr>
          <p:grpSpPr bwMode="auto">
            <a:xfrm>
              <a:off x="4654" y="885"/>
              <a:ext cx="451" cy="1163"/>
              <a:chOff x="4654" y="885"/>
              <a:chExt cx="451" cy="1163"/>
            </a:xfrm>
          </p:grpSpPr>
          <p:sp>
            <p:nvSpPr>
              <p:cNvPr id="267328" name="Line 64"/>
              <p:cNvSpPr>
                <a:spLocks noChangeShapeType="1"/>
              </p:cNvSpPr>
              <p:nvPr/>
            </p:nvSpPr>
            <p:spPr bwMode="auto">
              <a:xfrm>
                <a:off x="4801" y="1533"/>
                <a:ext cx="0" cy="184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329" name="Line 65"/>
              <p:cNvSpPr>
                <a:spLocks noChangeShapeType="1"/>
              </p:cNvSpPr>
              <p:nvPr/>
            </p:nvSpPr>
            <p:spPr bwMode="auto">
              <a:xfrm flipH="1">
                <a:off x="4654" y="1533"/>
                <a:ext cx="6" cy="467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330" name="Line 66"/>
              <p:cNvSpPr>
                <a:spLocks noChangeShapeType="1"/>
              </p:cNvSpPr>
              <p:nvPr/>
            </p:nvSpPr>
            <p:spPr bwMode="auto">
              <a:xfrm>
                <a:off x="5105" y="885"/>
                <a:ext cx="0" cy="876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331" name="Line 67"/>
              <p:cNvSpPr>
                <a:spLocks noChangeShapeType="1"/>
              </p:cNvSpPr>
              <p:nvPr/>
            </p:nvSpPr>
            <p:spPr bwMode="auto">
              <a:xfrm>
                <a:off x="4663" y="1671"/>
                <a:ext cx="0" cy="1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332" name="Line 68"/>
              <p:cNvSpPr>
                <a:spLocks noChangeShapeType="1"/>
              </p:cNvSpPr>
              <p:nvPr/>
            </p:nvSpPr>
            <p:spPr bwMode="auto">
              <a:xfrm>
                <a:off x="4966" y="1533"/>
                <a:ext cx="0" cy="51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333" name="Line 69"/>
              <p:cNvSpPr>
                <a:spLocks noChangeShapeType="1"/>
              </p:cNvSpPr>
              <p:nvPr/>
            </p:nvSpPr>
            <p:spPr bwMode="auto">
              <a:xfrm>
                <a:off x="4966" y="1711"/>
                <a:ext cx="0" cy="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334" name="Line 70"/>
              <p:cNvSpPr>
                <a:spLocks noChangeShapeType="1"/>
              </p:cNvSpPr>
              <p:nvPr/>
            </p:nvSpPr>
            <p:spPr bwMode="auto">
              <a:xfrm>
                <a:off x="5105" y="1455"/>
                <a:ext cx="0" cy="1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sp>
          <p:nvSpPr>
            <p:cNvPr id="267335" name="Line 71"/>
            <p:cNvSpPr>
              <a:spLocks noChangeShapeType="1"/>
            </p:cNvSpPr>
            <p:nvPr/>
          </p:nvSpPr>
          <p:spPr bwMode="auto">
            <a:xfrm>
              <a:off x="4801" y="1579"/>
              <a:ext cx="0" cy="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267336" name="WordArt 72" descr="Paper bag"/>
          <p:cNvSpPr>
            <a:spLocks noChangeArrowheads="1" noChangeShapeType="1" noTextEdit="1"/>
          </p:cNvSpPr>
          <p:nvPr/>
        </p:nvSpPr>
        <p:spPr bwMode="auto">
          <a:xfrm rot="-4252640">
            <a:off x="7596188" y="3243263"/>
            <a:ext cx="339725" cy="149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6361"/>
              </a:avLst>
            </a:prstTxWarp>
          </a:bodyPr>
          <a:lstStyle/>
          <a:p>
            <a:pPr algn="ctr"/>
            <a:r>
              <a:rPr lang="en-IN" sz="8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T V-3</a:t>
            </a:r>
          </a:p>
        </p:txBody>
      </p:sp>
      <p:grpSp>
        <p:nvGrpSpPr>
          <p:cNvPr id="16" name="Group 73"/>
          <p:cNvGrpSpPr>
            <a:grpSpLocks/>
          </p:cNvGrpSpPr>
          <p:nvPr/>
        </p:nvGrpSpPr>
        <p:grpSpPr bwMode="auto">
          <a:xfrm>
            <a:off x="3313113" y="866775"/>
            <a:ext cx="2630487" cy="3048000"/>
            <a:chOff x="1872" y="173"/>
            <a:chExt cx="1891" cy="2190"/>
          </a:xfrm>
        </p:grpSpPr>
        <p:sp>
          <p:nvSpPr>
            <p:cNvPr id="267338" name="AutoShape 74"/>
            <p:cNvSpPr>
              <a:spLocks noChangeArrowheads="1"/>
            </p:cNvSpPr>
            <p:nvPr/>
          </p:nvSpPr>
          <p:spPr bwMode="auto">
            <a:xfrm rot="5323066" flipV="1">
              <a:off x="1544" y="501"/>
              <a:ext cx="1649" cy="993"/>
            </a:xfrm>
            <a:prstGeom prst="parallelogram">
              <a:avLst>
                <a:gd name="adj" fmla="val 55008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39" name="AutoShape 75"/>
            <p:cNvSpPr>
              <a:spLocks noChangeArrowheads="1"/>
            </p:cNvSpPr>
            <p:nvPr/>
          </p:nvSpPr>
          <p:spPr bwMode="auto">
            <a:xfrm rot="19742203" flipV="1">
              <a:off x="2010" y="1315"/>
              <a:ext cx="1753" cy="1003"/>
            </a:xfrm>
            <a:prstGeom prst="parallelogram">
              <a:avLst>
                <a:gd name="adj" fmla="val 57894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graphicFrame>
          <p:nvGraphicFramePr>
            <p:cNvPr id="267340" name="Object 76"/>
            <p:cNvGraphicFramePr>
              <a:graphicFrameLocks noChangeAspect="1"/>
            </p:cNvGraphicFramePr>
            <p:nvPr/>
          </p:nvGraphicFramePr>
          <p:xfrm>
            <a:off x="1872" y="653"/>
            <a:ext cx="200" cy="243"/>
          </p:xfrm>
          <a:graphic>
            <a:graphicData uri="http://schemas.openxmlformats.org/presentationml/2006/ole">
              <p:oleObj spid="_x0000_s1028" name="CorelDRAW" r:id="rId7" imgW="417576" imgH="505968" progId="">
                <p:embed/>
              </p:oleObj>
            </a:graphicData>
          </a:graphic>
        </p:graphicFrame>
        <p:graphicFrame>
          <p:nvGraphicFramePr>
            <p:cNvPr id="267341" name="Object 77"/>
            <p:cNvGraphicFramePr>
              <a:graphicFrameLocks noChangeAspect="1"/>
            </p:cNvGraphicFramePr>
            <p:nvPr/>
          </p:nvGraphicFramePr>
          <p:xfrm>
            <a:off x="2767" y="2230"/>
            <a:ext cx="277" cy="133"/>
          </p:xfrm>
          <a:graphic>
            <a:graphicData uri="http://schemas.openxmlformats.org/presentationml/2006/ole">
              <p:oleObj spid="_x0000_s1029" name="CorelDRAW" r:id="rId8" imgW="667512" imgH="320040" progId="">
                <p:embed/>
              </p:oleObj>
            </a:graphicData>
          </a:graphic>
        </p:graphicFrame>
      </p:grpSp>
      <p:sp>
        <p:nvSpPr>
          <p:cNvPr id="267342" name="AutoShape 78"/>
          <p:cNvSpPr>
            <a:spLocks noChangeArrowheads="1"/>
          </p:cNvSpPr>
          <p:nvPr/>
        </p:nvSpPr>
        <p:spPr bwMode="auto">
          <a:xfrm rot="19659806" flipH="1">
            <a:off x="4405313" y="3162300"/>
            <a:ext cx="927100" cy="382588"/>
          </a:xfrm>
          <a:prstGeom prst="parallelogram">
            <a:avLst>
              <a:gd name="adj" fmla="val 56060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grpSp>
        <p:nvGrpSpPr>
          <p:cNvPr id="17" name="Group 79"/>
          <p:cNvGrpSpPr>
            <a:grpSpLocks/>
          </p:cNvGrpSpPr>
          <p:nvPr/>
        </p:nvGrpSpPr>
        <p:grpSpPr bwMode="auto">
          <a:xfrm>
            <a:off x="4381500" y="1838325"/>
            <a:ext cx="909638" cy="1855788"/>
            <a:chOff x="2592" y="881"/>
            <a:chExt cx="654" cy="1334"/>
          </a:xfrm>
        </p:grpSpPr>
        <p:grpSp>
          <p:nvGrpSpPr>
            <p:cNvPr id="18" name="Group 80"/>
            <p:cNvGrpSpPr>
              <a:grpSpLocks/>
            </p:cNvGrpSpPr>
            <p:nvPr/>
          </p:nvGrpSpPr>
          <p:grpSpPr bwMode="auto">
            <a:xfrm>
              <a:off x="2848" y="1579"/>
              <a:ext cx="2" cy="636"/>
              <a:chOff x="2848" y="1579"/>
              <a:chExt cx="2" cy="636"/>
            </a:xfrm>
          </p:grpSpPr>
          <p:sp>
            <p:nvSpPr>
              <p:cNvPr id="267345" name="Line 81"/>
              <p:cNvSpPr>
                <a:spLocks noChangeShapeType="1"/>
              </p:cNvSpPr>
              <p:nvPr/>
            </p:nvSpPr>
            <p:spPr bwMode="auto">
              <a:xfrm>
                <a:off x="2850" y="1579"/>
                <a:ext cx="0" cy="636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346" name="Line 82"/>
              <p:cNvSpPr>
                <a:spLocks noChangeShapeType="1"/>
              </p:cNvSpPr>
              <p:nvPr/>
            </p:nvSpPr>
            <p:spPr bwMode="auto">
              <a:xfrm>
                <a:off x="2848" y="1832"/>
                <a:ext cx="0" cy="18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19" name="Group 83"/>
            <p:cNvGrpSpPr>
              <a:grpSpLocks/>
            </p:cNvGrpSpPr>
            <p:nvPr/>
          </p:nvGrpSpPr>
          <p:grpSpPr bwMode="auto">
            <a:xfrm>
              <a:off x="3246" y="1032"/>
              <a:ext cx="0" cy="864"/>
              <a:chOff x="3288" y="1085"/>
              <a:chExt cx="0" cy="864"/>
            </a:xfrm>
          </p:grpSpPr>
          <p:sp>
            <p:nvSpPr>
              <p:cNvPr id="267348" name="Line 84"/>
              <p:cNvSpPr>
                <a:spLocks noChangeShapeType="1"/>
              </p:cNvSpPr>
              <p:nvPr/>
            </p:nvSpPr>
            <p:spPr bwMode="auto">
              <a:xfrm>
                <a:off x="3288" y="1085"/>
                <a:ext cx="0" cy="864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349" name="Line 85"/>
              <p:cNvSpPr>
                <a:spLocks noChangeShapeType="1"/>
              </p:cNvSpPr>
              <p:nvPr/>
            </p:nvSpPr>
            <p:spPr bwMode="auto">
              <a:xfrm>
                <a:off x="3288" y="1616"/>
                <a:ext cx="0" cy="18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20" name="Group 86"/>
            <p:cNvGrpSpPr>
              <a:grpSpLocks/>
            </p:cNvGrpSpPr>
            <p:nvPr/>
          </p:nvGrpSpPr>
          <p:grpSpPr bwMode="auto">
            <a:xfrm>
              <a:off x="2592" y="1392"/>
              <a:ext cx="0" cy="636"/>
              <a:chOff x="2592" y="1392"/>
              <a:chExt cx="0" cy="636"/>
            </a:xfrm>
          </p:grpSpPr>
          <p:sp>
            <p:nvSpPr>
              <p:cNvPr id="267351" name="Line 87"/>
              <p:cNvSpPr>
                <a:spLocks noChangeShapeType="1"/>
              </p:cNvSpPr>
              <p:nvPr/>
            </p:nvSpPr>
            <p:spPr bwMode="auto">
              <a:xfrm>
                <a:off x="2592" y="1392"/>
                <a:ext cx="0" cy="636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352" name="Line 88"/>
              <p:cNvSpPr>
                <a:spLocks noChangeShapeType="1"/>
              </p:cNvSpPr>
              <p:nvPr/>
            </p:nvSpPr>
            <p:spPr bwMode="auto">
              <a:xfrm>
                <a:off x="2592" y="1654"/>
                <a:ext cx="0" cy="18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21" name="Group 89"/>
            <p:cNvGrpSpPr>
              <a:grpSpLocks/>
            </p:cNvGrpSpPr>
            <p:nvPr/>
          </p:nvGrpSpPr>
          <p:grpSpPr bwMode="auto">
            <a:xfrm>
              <a:off x="2994" y="881"/>
              <a:ext cx="0" cy="912"/>
              <a:chOff x="3042" y="845"/>
              <a:chExt cx="0" cy="912"/>
            </a:xfrm>
          </p:grpSpPr>
          <p:sp>
            <p:nvSpPr>
              <p:cNvPr id="267354" name="Line 90"/>
              <p:cNvSpPr>
                <a:spLocks noChangeShapeType="1"/>
              </p:cNvSpPr>
              <p:nvPr/>
            </p:nvSpPr>
            <p:spPr bwMode="auto">
              <a:xfrm>
                <a:off x="3042" y="845"/>
                <a:ext cx="0" cy="912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355" name="Line 91"/>
              <p:cNvSpPr>
                <a:spLocks noChangeShapeType="1"/>
              </p:cNvSpPr>
              <p:nvPr/>
            </p:nvSpPr>
            <p:spPr bwMode="auto">
              <a:xfrm>
                <a:off x="3042" y="1405"/>
                <a:ext cx="0" cy="25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</p:grpSp>
      </p:grpSp>
      <p:grpSp>
        <p:nvGrpSpPr>
          <p:cNvPr id="22" name="Group 92"/>
          <p:cNvGrpSpPr>
            <a:grpSpLocks/>
          </p:cNvGrpSpPr>
          <p:nvPr/>
        </p:nvGrpSpPr>
        <p:grpSpPr bwMode="auto">
          <a:xfrm rot="-401303">
            <a:off x="3790950" y="1354138"/>
            <a:ext cx="1138238" cy="1147762"/>
            <a:chOff x="2257" y="557"/>
            <a:chExt cx="828" cy="835"/>
          </a:xfrm>
        </p:grpSpPr>
        <p:sp>
          <p:nvSpPr>
            <p:cNvPr id="267357" name="Line 93"/>
            <p:cNvSpPr>
              <a:spLocks noChangeShapeType="1"/>
            </p:cNvSpPr>
            <p:nvPr/>
          </p:nvSpPr>
          <p:spPr bwMode="auto">
            <a:xfrm flipH="1" flipV="1">
              <a:off x="2257" y="1130"/>
              <a:ext cx="337" cy="262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58" name="Line 94"/>
            <p:cNvSpPr>
              <a:spLocks noChangeShapeType="1"/>
            </p:cNvSpPr>
            <p:nvPr/>
          </p:nvSpPr>
          <p:spPr bwMode="auto">
            <a:xfrm flipH="1" flipV="1">
              <a:off x="2640" y="557"/>
              <a:ext cx="445" cy="3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59" name="Line 95"/>
            <p:cNvSpPr>
              <a:spLocks noChangeShapeType="1"/>
            </p:cNvSpPr>
            <p:nvPr/>
          </p:nvSpPr>
          <p:spPr bwMode="auto">
            <a:xfrm flipH="1" flipV="1">
              <a:off x="2332" y="1195"/>
              <a:ext cx="149" cy="1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60" name="Line 96"/>
            <p:cNvSpPr>
              <a:spLocks noChangeShapeType="1"/>
            </p:cNvSpPr>
            <p:nvPr/>
          </p:nvSpPr>
          <p:spPr bwMode="auto">
            <a:xfrm flipH="1" flipV="1">
              <a:off x="2812" y="701"/>
              <a:ext cx="150" cy="1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267361" name="Rectangle 97"/>
          <p:cNvSpPr>
            <a:spLocks noChangeArrowheads="1"/>
          </p:cNvSpPr>
          <p:nvPr/>
        </p:nvSpPr>
        <p:spPr bwMode="auto">
          <a:xfrm rot="-3318593">
            <a:off x="4344193" y="1977232"/>
            <a:ext cx="931863" cy="577850"/>
          </a:xfrm>
          <a:prstGeom prst="rect">
            <a:avLst/>
          </a:prstGeom>
          <a:solidFill>
            <a:schemeClr val="hlink"/>
          </a:solidFill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267362" name="Line 98"/>
          <p:cNvSpPr>
            <a:spLocks noChangeShapeType="1"/>
          </p:cNvSpPr>
          <p:nvPr/>
        </p:nvSpPr>
        <p:spPr bwMode="auto">
          <a:xfrm rot="21198697" flipV="1">
            <a:off x="4725988" y="2416175"/>
            <a:ext cx="728662" cy="331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grpSp>
        <p:nvGrpSpPr>
          <p:cNvPr id="23" name="Group 99"/>
          <p:cNvGrpSpPr>
            <a:grpSpLocks/>
          </p:cNvGrpSpPr>
          <p:nvPr/>
        </p:nvGrpSpPr>
        <p:grpSpPr bwMode="auto">
          <a:xfrm>
            <a:off x="5410200" y="2438400"/>
            <a:ext cx="717550" cy="274638"/>
            <a:chOff x="3360" y="1866"/>
            <a:chExt cx="516" cy="198"/>
          </a:xfrm>
        </p:grpSpPr>
        <p:sp>
          <p:nvSpPr>
            <p:cNvPr id="267364" name="Line 100"/>
            <p:cNvSpPr>
              <a:spLocks noChangeShapeType="1"/>
            </p:cNvSpPr>
            <p:nvPr/>
          </p:nvSpPr>
          <p:spPr bwMode="auto">
            <a:xfrm flipH="1" flipV="1">
              <a:off x="3360" y="1872"/>
              <a:ext cx="283" cy="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267365" name="Text Box 101"/>
            <p:cNvSpPr txBox="1">
              <a:spLocks noChangeArrowheads="1"/>
            </p:cNvSpPr>
            <p:nvPr/>
          </p:nvSpPr>
          <p:spPr bwMode="auto">
            <a:xfrm rot="1539104">
              <a:off x="3449" y="1866"/>
              <a:ext cx="427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0">
                  <a:latin typeface="Times New Roman" pitchFamily="18" charset="0"/>
                </a:rPr>
                <a:t>For Fv</a:t>
              </a:r>
            </a:p>
          </p:txBody>
        </p:sp>
      </p:grpSp>
      <p:grpSp>
        <p:nvGrpSpPr>
          <p:cNvPr id="24" name="Group 102"/>
          <p:cNvGrpSpPr>
            <a:grpSpLocks/>
          </p:cNvGrpSpPr>
          <p:nvPr/>
        </p:nvGrpSpPr>
        <p:grpSpPr bwMode="auto">
          <a:xfrm>
            <a:off x="4951413" y="908050"/>
            <a:ext cx="328612" cy="615950"/>
            <a:chOff x="2976" y="109"/>
            <a:chExt cx="236" cy="442"/>
          </a:xfrm>
        </p:grpSpPr>
        <p:sp>
          <p:nvSpPr>
            <p:cNvPr id="267367" name="Line 103"/>
            <p:cNvSpPr>
              <a:spLocks noChangeShapeType="1"/>
            </p:cNvSpPr>
            <p:nvPr/>
          </p:nvSpPr>
          <p:spPr bwMode="auto">
            <a:xfrm>
              <a:off x="2976" y="269"/>
              <a:ext cx="0" cy="2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267368" name="Text Box 104"/>
            <p:cNvSpPr txBox="1">
              <a:spLocks noChangeArrowheads="1"/>
            </p:cNvSpPr>
            <p:nvPr/>
          </p:nvSpPr>
          <p:spPr bwMode="auto">
            <a:xfrm rot="16096252">
              <a:off x="2897" y="227"/>
              <a:ext cx="433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0">
                  <a:latin typeface="Times New Roman" pitchFamily="18" charset="0"/>
                </a:rPr>
                <a:t>For Tv</a:t>
              </a:r>
            </a:p>
          </p:txBody>
        </p:sp>
      </p:grpSp>
      <p:grpSp>
        <p:nvGrpSpPr>
          <p:cNvPr id="25" name="Group 105"/>
          <p:cNvGrpSpPr>
            <a:grpSpLocks/>
          </p:cNvGrpSpPr>
          <p:nvPr/>
        </p:nvGrpSpPr>
        <p:grpSpPr bwMode="auto">
          <a:xfrm>
            <a:off x="3597275" y="1395413"/>
            <a:ext cx="869950" cy="935037"/>
            <a:chOff x="2112" y="557"/>
            <a:chExt cx="624" cy="636"/>
          </a:xfrm>
        </p:grpSpPr>
        <p:sp>
          <p:nvSpPr>
            <p:cNvPr id="267370" name="Line 106"/>
            <p:cNvSpPr>
              <a:spLocks noChangeShapeType="1"/>
            </p:cNvSpPr>
            <p:nvPr/>
          </p:nvSpPr>
          <p:spPr bwMode="auto">
            <a:xfrm flipV="1">
              <a:off x="2244" y="577"/>
              <a:ext cx="432" cy="52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71" name="Line 107"/>
            <p:cNvSpPr>
              <a:spLocks noChangeShapeType="1"/>
            </p:cNvSpPr>
            <p:nvPr/>
          </p:nvSpPr>
          <p:spPr bwMode="auto">
            <a:xfrm flipV="1">
              <a:off x="2112" y="773"/>
              <a:ext cx="624" cy="4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72" name="Oval 108"/>
            <p:cNvSpPr>
              <a:spLocks noChangeArrowheads="1"/>
            </p:cNvSpPr>
            <p:nvPr/>
          </p:nvSpPr>
          <p:spPr bwMode="auto">
            <a:xfrm>
              <a:off x="2208" y="1085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73" name="Oval 109"/>
            <p:cNvSpPr>
              <a:spLocks noChangeArrowheads="1"/>
            </p:cNvSpPr>
            <p:nvPr/>
          </p:nvSpPr>
          <p:spPr bwMode="auto">
            <a:xfrm>
              <a:off x="2640" y="557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26" name="Group 110"/>
          <p:cNvGrpSpPr>
            <a:grpSpLocks/>
          </p:cNvGrpSpPr>
          <p:nvPr/>
        </p:nvGrpSpPr>
        <p:grpSpPr bwMode="auto">
          <a:xfrm>
            <a:off x="307975" y="1020763"/>
            <a:ext cx="2587625" cy="2865437"/>
            <a:chOff x="96" y="288"/>
            <a:chExt cx="1891" cy="2094"/>
          </a:xfrm>
        </p:grpSpPr>
        <p:sp>
          <p:nvSpPr>
            <p:cNvPr id="267375" name="AutoShape 111"/>
            <p:cNvSpPr>
              <a:spLocks noChangeArrowheads="1"/>
            </p:cNvSpPr>
            <p:nvPr/>
          </p:nvSpPr>
          <p:spPr bwMode="auto">
            <a:xfrm rot="19742203" flipV="1">
              <a:off x="234" y="1380"/>
              <a:ext cx="1753" cy="959"/>
            </a:xfrm>
            <a:prstGeom prst="parallelogram">
              <a:avLst>
                <a:gd name="adj" fmla="val 60551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76" name="AutoShape 112"/>
            <p:cNvSpPr>
              <a:spLocks noChangeArrowheads="1"/>
            </p:cNvSpPr>
            <p:nvPr/>
          </p:nvSpPr>
          <p:spPr bwMode="auto">
            <a:xfrm rot="5323066" flipV="1">
              <a:off x="-196" y="580"/>
              <a:ext cx="1577" cy="993"/>
            </a:xfrm>
            <a:prstGeom prst="parallelogram">
              <a:avLst>
                <a:gd name="adj" fmla="val 52606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graphicFrame>
          <p:nvGraphicFramePr>
            <p:cNvPr id="267377" name="Object 113"/>
            <p:cNvGraphicFramePr>
              <a:graphicFrameLocks noChangeAspect="1"/>
            </p:cNvGraphicFramePr>
            <p:nvPr/>
          </p:nvGraphicFramePr>
          <p:xfrm>
            <a:off x="96" y="747"/>
            <a:ext cx="200" cy="232"/>
          </p:xfrm>
          <a:graphic>
            <a:graphicData uri="http://schemas.openxmlformats.org/presentationml/2006/ole">
              <p:oleObj spid="_x0000_s1030" name="CorelDRAW" r:id="rId9" imgW="417576" imgH="505968" progId="">
                <p:embed/>
              </p:oleObj>
            </a:graphicData>
          </a:graphic>
        </p:graphicFrame>
        <p:graphicFrame>
          <p:nvGraphicFramePr>
            <p:cNvPr id="267378" name="Object 114"/>
            <p:cNvGraphicFramePr>
              <a:graphicFrameLocks noChangeAspect="1"/>
            </p:cNvGraphicFramePr>
            <p:nvPr/>
          </p:nvGraphicFramePr>
          <p:xfrm>
            <a:off x="991" y="2255"/>
            <a:ext cx="277" cy="127"/>
          </p:xfrm>
          <a:graphic>
            <a:graphicData uri="http://schemas.openxmlformats.org/presentationml/2006/ole">
              <p:oleObj spid="_x0000_s1031" name="CorelDRAW" r:id="rId10" imgW="667512" imgH="320040" progId="">
                <p:embed/>
              </p:oleObj>
            </a:graphicData>
          </a:graphic>
        </p:graphicFrame>
      </p:grpSp>
      <p:sp>
        <p:nvSpPr>
          <p:cNvPr id="267379" name="AutoShape 115"/>
          <p:cNvSpPr>
            <a:spLocks noChangeArrowheads="1"/>
          </p:cNvSpPr>
          <p:nvPr/>
        </p:nvSpPr>
        <p:spPr bwMode="auto">
          <a:xfrm rot="19819119" flipH="1">
            <a:off x="1177925" y="2957513"/>
            <a:ext cx="1189038" cy="422275"/>
          </a:xfrm>
          <a:prstGeom prst="parallelogram">
            <a:avLst>
              <a:gd name="adj" fmla="val 49980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grpSp>
        <p:nvGrpSpPr>
          <p:cNvPr id="27" name="Group 116"/>
          <p:cNvGrpSpPr>
            <a:grpSpLocks/>
          </p:cNvGrpSpPr>
          <p:nvPr/>
        </p:nvGrpSpPr>
        <p:grpSpPr bwMode="auto">
          <a:xfrm>
            <a:off x="663575" y="1592263"/>
            <a:ext cx="1306513" cy="817562"/>
            <a:chOff x="328" y="790"/>
            <a:chExt cx="954" cy="597"/>
          </a:xfrm>
        </p:grpSpPr>
        <p:sp>
          <p:nvSpPr>
            <p:cNvPr id="267381" name="Line 117"/>
            <p:cNvSpPr>
              <a:spLocks noChangeShapeType="1"/>
            </p:cNvSpPr>
            <p:nvPr/>
          </p:nvSpPr>
          <p:spPr bwMode="auto">
            <a:xfrm rot="-196882" flipH="1" flipV="1">
              <a:off x="328" y="1125"/>
              <a:ext cx="337" cy="2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82" name="Line 118"/>
            <p:cNvSpPr>
              <a:spLocks noChangeShapeType="1"/>
            </p:cNvSpPr>
            <p:nvPr/>
          </p:nvSpPr>
          <p:spPr bwMode="auto">
            <a:xfrm rot="-196882" flipH="1" flipV="1">
              <a:off x="945" y="790"/>
              <a:ext cx="337" cy="262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83" name="Line 119"/>
            <p:cNvSpPr>
              <a:spLocks noChangeShapeType="1"/>
            </p:cNvSpPr>
            <p:nvPr/>
          </p:nvSpPr>
          <p:spPr bwMode="auto">
            <a:xfrm rot="-196882" flipH="1" flipV="1">
              <a:off x="414" y="1192"/>
              <a:ext cx="149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84" name="Line 120"/>
            <p:cNvSpPr>
              <a:spLocks noChangeShapeType="1"/>
            </p:cNvSpPr>
            <p:nvPr/>
          </p:nvSpPr>
          <p:spPr bwMode="auto">
            <a:xfrm rot="-196882" flipH="1" flipV="1">
              <a:off x="1027" y="865"/>
              <a:ext cx="150" cy="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267385" name="WordArt 121"/>
          <p:cNvSpPr>
            <a:spLocks noChangeArrowheads="1" noChangeShapeType="1" noTextEdit="1"/>
          </p:cNvSpPr>
          <p:nvPr/>
        </p:nvSpPr>
        <p:spPr bwMode="auto">
          <a:xfrm rot="132865">
            <a:off x="947738" y="1512888"/>
            <a:ext cx="255587" cy="2587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IN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FV-1</a:t>
            </a:r>
          </a:p>
        </p:txBody>
      </p:sp>
      <p:sp>
        <p:nvSpPr>
          <p:cNvPr id="267386" name="WordArt 122" descr="Paper bag"/>
          <p:cNvSpPr>
            <a:spLocks noChangeArrowheads="1" noChangeShapeType="1" noTextEdit="1"/>
          </p:cNvSpPr>
          <p:nvPr/>
        </p:nvSpPr>
        <p:spPr bwMode="auto">
          <a:xfrm rot="-2035882">
            <a:off x="1676400" y="3048000"/>
            <a:ext cx="354013" cy="153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6361"/>
              </a:avLst>
            </a:prstTxWarp>
          </a:bodyPr>
          <a:lstStyle/>
          <a:p>
            <a:pPr algn="ctr"/>
            <a:r>
              <a:rPr lang="en-IN" sz="8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T V-1</a:t>
            </a:r>
          </a:p>
        </p:txBody>
      </p:sp>
      <p:grpSp>
        <p:nvGrpSpPr>
          <p:cNvPr id="28" name="Group 123"/>
          <p:cNvGrpSpPr>
            <a:grpSpLocks/>
          </p:cNvGrpSpPr>
          <p:nvPr/>
        </p:nvGrpSpPr>
        <p:grpSpPr bwMode="auto">
          <a:xfrm>
            <a:off x="611188" y="1552575"/>
            <a:ext cx="919162" cy="509588"/>
            <a:chOff x="300" y="780"/>
            <a:chExt cx="672" cy="373"/>
          </a:xfrm>
        </p:grpSpPr>
        <p:sp>
          <p:nvSpPr>
            <p:cNvPr id="267388" name="Line 124"/>
            <p:cNvSpPr>
              <a:spLocks noChangeShapeType="1"/>
            </p:cNvSpPr>
            <p:nvPr/>
          </p:nvSpPr>
          <p:spPr bwMode="auto">
            <a:xfrm rot="21582178" flipH="1">
              <a:off x="336" y="816"/>
              <a:ext cx="636" cy="337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267389" name="Oval 125"/>
            <p:cNvSpPr>
              <a:spLocks noChangeArrowheads="1"/>
            </p:cNvSpPr>
            <p:nvPr/>
          </p:nvSpPr>
          <p:spPr bwMode="auto">
            <a:xfrm>
              <a:off x="918" y="780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90" name="Oval 126"/>
            <p:cNvSpPr>
              <a:spLocks noChangeArrowheads="1"/>
            </p:cNvSpPr>
            <p:nvPr/>
          </p:nvSpPr>
          <p:spPr bwMode="auto">
            <a:xfrm>
              <a:off x="300" y="1104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29" name="Group 127"/>
          <p:cNvGrpSpPr>
            <a:grpSpLocks/>
          </p:cNvGrpSpPr>
          <p:nvPr/>
        </p:nvGrpSpPr>
        <p:grpSpPr bwMode="auto">
          <a:xfrm>
            <a:off x="2438400" y="2590800"/>
            <a:ext cx="769938" cy="293688"/>
            <a:chOff x="1722" y="2016"/>
            <a:chExt cx="519" cy="198"/>
          </a:xfrm>
        </p:grpSpPr>
        <p:sp>
          <p:nvSpPr>
            <p:cNvPr id="267392" name="Line 128"/>
            <p:cNvSpPr>
              <a:spLocks noChangeShapeType="1"/>
            </p:cNvSpPr>
            <p:nvPr/>
          </p:nvSpPr>
          <p:spPr bwMode="auto">
            <a:xfrm flipH="1" flipV="1">
              <a:off x="1722" y="2022"/>
              <a:ext cx="3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93" name="Text Box 129"/>
            <p:cNvSpPr txBox="1">
              <a:spLocks noChangeArrowheads="1"/>
            </p:cNvSpPr>
            <p:nvPr/>
          </p:nvSpPr>
          <p:spPr bwMode="auto">
            <a:xfrm rot="1545351">
              <a:off x="1760" y="2016"/>
              <a:ext cx="481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 i="1">
                  <a:latin typeface="Times New Roman" pitchFamily="18" charset="0"/>
                </a:rPr>
                <a:t>For F.V.</a:t>
              </a:r>
            </a:p>
          </p:txBody>
        </p:sp>
      </p:grpSp>
      <p:grpSp>
        <p:nvGrpSpPr>
          <p:cNvPr id="30" name="Group 130"/>
          <p:cNvGrpSpPr>
            <a:grpSpLocks/>
          </p:cNvGrpSpPr>
          <p:nvPr/>
        </p:nvGrpSpPr>
        <p:grpSpPr bwMode="auto">
          <a:xfrm>
            <a:off x="1787525" y="950913"/>
            <a:ext cx="274638" cy="725487"/>
            <a:chOff x="1093" y="203"/>
            <a:chExt cx="200" cy="529"/>
          </a:xfrm>
        </p:grpSpPr>
        <p:sp>
          <p:nvSpPr>
            <p:cNvPr id="267395" name="Line 131"/>
            <p:cNvSpPr>
              <a:spLocks noChangeShapeType="1"/>
            </p:cNvSpPr>
            <p:nvPr/>
          </p:nvSpPr>
          <p:spPr bwMode="auto">
            <a:xfrm>
              <a:off x="1230" y="336"/>
              <a:ext cx="0" cy="3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96" name="Text Box 132"/>
            <p:cNvSpPr txBox="1">
              <a:spLocks noChangeArrowheads="1"/>
            </p:cNvSpPr>
            <p:nvPr/>
          </p:nvSpPr>
          <p:spPr bwMode="auto">
            <a:xfrm rot="16154440">
              <a:off x="936" y="360"/>
              <a:ext cx="514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 i="1">
                  <a:latin typeface="Times New Roman" pitchFamily="18" charset="0"/>
                </a:rPr>
                <a:t>For T.V.</a:t>
              </a:r>
            </a:p>
          </p:txBody>
        </p:sp>
      </p:grpSp>
      <p:grpSp>
        <p:nvGrpSpPr>
          <p:cNvPr id="31" name="Group 133"/>
          <p:cNvGrpSpPr>
            <a:grpSpLocks/>
          </p:cNvGrpSpPr>
          <p:nvPr/>
        </p:nvGrpSpPr>
        <p:grpSpPr bwMode="auto">
          <a:xfrm>
            <a:off x="7723188" y="876300"/>
            <a:ext cx="274637" cy="752475"/>
            <a:chOff x="1095" y="224"/>
            <a:chExt cx="186" cy="508"/>
          </a:xfrm>
        </p:grpSpPr>
        <p:sp>
          <p:nvSpPr>
            <p:cNvPr id="267398" name="Line 134"/>
            <p:cNvSpPr>
              <a:spLocks noChangeShapeType="1"/>
            </p:cNvSpPr>
            <p:nvPr/>
          </p:nvSpPr>
          <p:spPr bwMode="auto">
            <a:xfrm>
              <a:off x="1230" y="336"/>
              <a:ext cx="0" cy="3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399" name="Text Box 135"/>
            <p:cNvSpPr txBox="1">
              <a:spLocks noChangeArrowheads="1"/>
            </p:cNvSpPr>
            <p:nvPr/>
          </p:nvSpPr>
          <p:spPr bwMode="auto">
            <a:xfrm rot="16154440">
              <a:off x="950" y="369"/>
              <a:ext cx="475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 i="1">
                  <a:latin typeface="Times New Roman" pitchFamily="18" charset="0"/>
                </a:rPr>
                <a:t>For T.V.</a:t>
              </a:r>
            </a:p>
          </p:txBody>
        </p:sp>
      </p:grpSp>
      <p:grpSp>
        <p:nvGrpSpPr>
          <p:cNvPr id="267456" name="Group 136"/>
          <p:cNvGrpSpPr>
            <a:grpSpLocks/>
          </p:cNvGrpSpPr>
          <p:nvPr/>
        </p:nvGrpSpPr>
        <p:grpSpPr bwMode="auto">
          <a:xfrm rot="210307">
            <a:off x="8370888" y="2540000"/>
            <a:ext cx="773112" cy="295275"/>
            <a:chOff x="1722" y="2015"/>
            <a:chExt cx="521" cy="199"/>
          </a:xfrm>
        </p:grpSpPr>
        <p:sp>
          <p:nvSpPr>
            <p:cNvPr id="267401" name="Line 137"/>
            <p:cNvSpPr>
              <a:spLocks noChangeShapeType="1"/>
            </p:cNvSpPr>
            <p:nvPr/>
          </p:nvSpPr>
          <p:spPr bwMode="auto">
            <a:xfrm flipH="1" flipV="1">
              <a:off x="1722" y="2022"/>
              <a:ext cx="3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02" name="Text Box 138"/>
            <p:cNvSpPr txBox="1">
              <a:spLocks noChangeArrowheads="1"/>
            </p:cNvSpPr>
            <p:nvPr/>
          </p:nvSpPr>
          <p:spPr bwMode="auto">
            <a:xfrm rot="1545351">
              <a:off x="1762" y="2015"/>
              <a:ext cx="481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 i="1">
                  <a:latin typeface="Times New Roman" pitchFamily="18" charset="0"/>
                </a:rPr>
                <a:t>For F.V.</a:t>
              </a:r>
            </a:p>
          </p:txBody>
        </p:sp>
      </p:grpSp>
      <p:grpSp>
        <p:nvGrpSpPr>
          <p:cNvPr id="267468" name="Group 139"/>
          <p:cNvGrpSpPr>
            <a:grpSpLocks/>
          </p:cNvGrpSpPr>
          <p:nvPr/>
        </p:nvGrpSpPr>
        <p:grpSpPr bwMode="auto">
          <a:xfrm>
            <a:off x="1162050" y="1990725"/>
            <a:ext cx="1182688" cy="1566863"/>
            <a:chOff x="672" y="1014"/>
            <a:chExt cx="864" cy="1146"/>
          </a:xfrm>
        </p:grpSpPr>
        <p:grpSp>
          <p:nvGrpSpPr>
            <p:cNvPr id="267471" name="Group 140"/>
            <p:cNvGrpSpPr>
              <a:grpSpLocks/>
            </p:cNvGrpSpPr>
            <p:nvPr/>
          </p:nvGrpSpPr>
          <p:grpSpPr bwMode="auto">
            <a:xfrm>
              <a:off x="1272" y="1014"/>
              <a:ext cx="0" cy="624"/>
              <a:chOff x="1272" y="1014"/>
              <a:chExt cx="0" cy="624"/>
            </a:xfrm>
          </p:grpSpPr>
          <p:sp>
            <p:nvSpPr>
              <p:cNvPr id="267405" name="Line 141"/>
              <p:cNvSpPr>
                <a:spLocks noChangeShapeType="1"/>
              </p:cNvSpPr>
              <p:nvPr/>
            </p:nvSpPr>
            <p:spPr bwMode="auto">
              <a:xfrm>
                <a:off x="1272" y="101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406" name="Line 142"/>
              <p:cNvSpPr>
                <a:spLocks noChangeShapeType="1"/>
              </p:cNvSpPr>
              <p:nvPr/>
            </p:nvSpPr>
            <p:spPr bwMode="auto">
              <a:xfrm>
                <a:off x="1272" y="144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267474" name="Group 143"/>
            <p:cNvGrpSpPr>
              <a:grpSpLocks/>
            </p:cNvGrpSpPr>
            <p:nvPr/>
          </p:nvGrpSpPr>
          <p:grpSpPr bwMode="auto">
            <a:xfrm>
              <a:off x="672" y="1344"/>
              <a:ext cx="0" cy="624"/>
              <a:chOff x="672" y="1344"/>
              <a:chExt cx="0" cy="624"/>
            </a:xfrm>
          </p:grpSpPr>
          <p:sp>
            <p:nvSpPr>
              <p:cNvPr id="267408" name="Line 144"/>
              <p:cNvSpPr>
                <a:spLocks noChangeShapeType="1"/>
              </p:cNvSpPr>
              <p:nvPr/>
            </p:nvSpPr>
            <p:spPr bwMode="auto">
              <a:xfrm>
                <a:off x="672" y="134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409" name="Line 145"/>
              <p:cNvSpPr>
                <a:spLocks noChangeShapeType="1"/>
              </p:cNvSpPr>
              <p:nvPr/>
            </p:nvSpPr>
            <p:spPr bwMode="auto">
              <a:xfrm>
                <a:off x="672" y="168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267477" name="Group 146"/>
            <p:cNvGrpSpPr>
              <a:grpSpLocks/>
            </p:cNvGrpSpPr>
            <p:nvPr/>
          </p:nvGrpSpPr>
          <p:grpSpPr bwMode="auto">
            <a:xfrm>
              <a:off x="930" y="1536"/>
              <a:ext cx="0" cy="624"/>
              <a:chOff x="930" y="1536"/>
              <a:chExt cx="0" cy="624"/>
            </a:xfrm>
          </p:grpSpPr>
          <p:sp>
            <p:nvSpPr>
              <p:cNvPr id="267411" name="Line 147"/>
              <p:cNvSpPr>
                <a:spLocks noChangeShapeType="1"/>
              </p:cNvSpPr>
              <p:nvPr/>
            </p:nvSpPr>
            <p:spPr bwMode="auto">
              <a:xfrm>
                <a:off x="930" y="1536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412" name="Line 148"/>
              <p:cNvSpPr>
                <a:spLocks noChangeShapeType="1"/>
              </p:cNvSpPr>
              <p:nvPr/>
            </p:nvSpPr>
            <p:spPr bwMode="auto">
              <a:xfrm>
                <a:off x="930" y="1776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267478" name="Group 149"/>
            <p:cNvGrpSpPr>
              <a:grpSpLocks/>
            </p:cNvGrpSpPr>
            <p:nvPr/>
          </p:nvGrpSpPr>
          <p:grpSpPr bwMode="auto">
            <a:xfrm>
              <a:off x="1536" y="1200"/>
              <a:ext cx="0" cy="624"/>
              <a:chOff x="1536" y="1200"/>
              <a:chExt cx="0" cy="624"/>
            </a:xfrm>
          </p:grpSpPr>
          <p:sp>
            <p:nvSpPr>
              <p:cNvPr id="267414" name="Line 150"/>
              <p:cNvSpPr>
                <a:spLocks noChangeShapeType="1"/>
              </p:cNvSpPr>
              <p:nvPr/>
            </p:nvSpPr>
            <p:spPr bwMode="auto">
              <a:xfrm>
                <a:off x="1536" y="1200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415" name="Line 151"/>
              <p:cNvSpPr>
                <a:spLocks noChangeShapeType="1"/>
              </p:cNvSpPr>
              <p:nvPr/>
            </p:nvSpPr>
            <p:spPr bwMode="auto">
              <a:xfrm>
                <a:off x="1536" y="153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</p:grpSp>
      </p:grpSp>
      <p:grpSp>
        <p:nvGrpSpPr>
          <p:cNvPr id="267479" name="Group 152"/>
          <p:cNvGrpSpPr>
            <a:grpSpLocks/>
          </p:cNvGrpSpPr>
          <p:nvPr/>
        </p:nvGrpSpPr>
        <p:grpSpPr bwMode="auto">
          <a:xfrm>
            <a:off x="427038" y="5210175"/>
            <a:ext cx="2005012" cy="1503363"/>
            <a:chOff x="280" y="3216"/>
            <a:chExt cx="1352" cy="1013"/>
          </a:xfrm>
        </p:grpSpPr>
        <p:sp>
          <p:nvSpPr>
            <p:cNvPr id="267417" name="Rectangle 153"/>
            <p:cNvSpPr>
              <a:spLocks noChangeArrowheads="1"/>
            </p:cNvSpPr>
            <p:nvPr/>
          </p:nvSpPr>
          <p:spPr bwMode="auto">
            <a:xfrm>
              <a:off x="336" y="3453"/>
              <a:ext cx="1296" cy="72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18" name="Rectangle 154"/>
            <p:cNvSpPr>
              <a:spLocks noChangeArrowheads="1"/>
            </p:cNvSpPr>
            <p:nvPr/>
          </p:nvSpPr>
          <p:spPr bwMode="auto">
            <a:xfrm>
              <a:off x="630" y="3648"/>
              <a:ext cx="672" cy="2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19" name="Line 155"/>
            <p:cNvSpPr>
              <a:spLocks noChangeShapeType="1"/>
            </p:cNvSpPr>
            <p:nvPr/>
          </p:nvSpPr>
          <p:spPr bwMode="auto">
            <a:xfrm flipV="1">
              <a:off x="624" y="3216"/>
              <a:ext cx="0" cy="528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20" name="Line 156"/>
            <p:cNvSpPr>
              <a:spLocks noChangeShapeType="1"/>
            </p:cNvSpPr>
            <p:nvPr/>
          </p:nvSpPr>
          <p:spPr bwMode="auto">
            <a:xfrm flipV="1">
              <a:off x="1296" y="3216"/>
              <a:ext cx="0" cy="576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21" name="Text Box 157"/>
            <p:cNvSpPr txBox="1">
              <a:spLocks noChangeArrowheads="1"/>
            </p:cNvSpPr>
            <p:nvPr/>
          </p:nvSpPr>
          <p:spPr bwMode="auto">
            <a:xfrm>
              <a:off x="280" y="4044"/>
              <a:ext cx="255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>
                  <a:latin typeface="Times New Roman" pitchFamily="18" charset="0"/>
                </a:rPr>
                <a:t>HP</a:t>
              </a:r>
            </a:p>
          </p:txBody>
        </p:sp>
        <p:sp>
          <p:nvSpPr>
            <p:cNvPr id="267422" name="Text Box 158"/>
            <p:cNvSpPr txBox="1">
              <a:spLocks noChangeArrowheads="1"/>
            </p:cNvSpPr>
            <p:nvPr/>
          </p:nvSpPr>
          <p:spPr bwMode="auto">
            <a:xfrm>
              <a:off x="477" y="3567"/>
              <a:ext cx="170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267423" name="Text Box 159"/>
            <p:cNvSpPr txBox="1">
              <a:spLocks noChangeArrowheads="1"/>
            </p:cNvSpPr>
            <p:nvPr/>
          </p:nvSpPr>
          <p:spPr bwMode="auto">
            <a:xfrm>
              <a:off x="478" y="3807"/>
              <a:ext cx="176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267424" name="Text Box 160"/>
            <p:cNvSpPr txBox="1">
              <a:spLocks noChangeArrowheads="1"/>
            </p:cNvSpPr>
            <p:nvPr/>
          </p:nvSpPr>
          <p:spPr bwMode="auto">
            <a:xfrm>
              <a:off x="1270" y="3807"/>
              <a:ext cx="170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267425" name="Text Box 161"/>
            <p:cNvSpPr txBox="1">
              <a:spLocks noChangeArrowheads="1"/>
            </p:cNvSpPr>
            <p:nvPr/>
          </p:nvSpPr>
          <p:spPr bwMode="auto">
            <a:xfrm>
              <a:off x="1270" y="3567"/>
              <a:ext cx="176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>
                  <a:latin typeface="Times New Roman" pitchFamily="18" charset="0"/>
                </a:rPr>
                <a:t>d</a:t>
              </a:r>
            </a:p>
          </p:txBody>
        </p:sp>
      </p:grpSp>
      <p:grpSp>
        <p:nvGrpSpPr>
          <p:cNvPr id="267480" name="Group 162"/>
          <p:cNvGrpSpPr>
            <a:grpSpLocks/>
          </p:cNvGrpSpPr>
          <p:nvPr/>
        </p:nvGrpSpPr>
        <p:grpSpPr bwMode="auto">
          <a:xfrm>
            <a:off x="4354513" y="4724400"/>
            <a:ext cx="3875087" cy="728663"/>
            <a:chOff x="2928" y="2806"/>
            <a:chExt cx="2256" cy="577"/>
          </a:xfrm>
        </p:grpSpPr>
        <p:sp>
          <p:nvSpPr>
            <p:cNvPr id="267427" name="Line 163"/>
            <p:cNvSpPr>
              <a:spLocks noChangeShapeType="1"/>
            </p:cNvSpPr>
            <p:nvPr/>
          </p:nvSpPr>
          <p:spPr bwMode="auto">
            <a:xfrm>
              <a:off x="2928" y="2928"/>
              <a:ext cx="225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28" name="Line 164"/>
            <p:cNvSpPr>
              <a:spLocks noChangeShapeType="1"/>
            </p:cNvSpPr>
            <p:nvPr/>
          </p:nvSpPr>
          <p:spPr bwMode="auto">
            <a:xfrm>
              <a:off x="3168" y="3264"/>
              <a:ext cx="1968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29" name="Line 165"/>
            <p:cNvSpPr>
              <a:spLocks noChangeShapeType="1"/>
            </p:cNvSpPr>
            <p:nvPr/>
          </p:nvSpPr>
          <p:spPr bwMode="auto">
            <a:xfrm>
              <a:off x="4752" y="2928"/>
              <a:ext cx="19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30" name="Line 166"/>
            <p:cNvSpPr>
              <a:spLocks noChangeShapeType="1"/>
            </p:cNvSpPr>
            <p:nvPr/>
          </p:nvSpPr>
          <p:spPr bwMode="auto">
            <a:xfrm>
              <a:off x="4368" y="3264"/>
              <a:ext cx="19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31" name="Line 167"/>
            <p:cNvSpPr>
              <a:spLocks noChangeShapeType="1"/>
            </p:cNvSpPr>
            <p:nvPr/>
          </p:nvSpPr>
          <p:spPr bwMode="auto">
            <a:xfrm flipH="1">
              <a:off x="4368" y="2928"/>
              <a:ext cx="384" cy="3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32" name="Line 168"/>
            <p:cNvSpPr>
              <a:spLocks noChangeShapeType="1"/>
            </p:cNvSpPr>
            <p:nvPr/>
          </p:nvSpPr>
          <p:spPr bwMode="auto">
            <a:xfrm flipH="1">
              <a:off x="4560" y="2928"/>
              <a:ext cx="384" cy="3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33" name="Text Box 169"/>
            <p:cNvSpPr txBox="1">
              <a:spLocks noChangeArrowheads="1"/>
            </p:cNvSpPr>
            <p:nvPr/>
          </p:nvSpPr>
          <p:spPr bwMode="auto">
            <a:xfrm>
              <a:off x="4239" y="3135"/>
              <a:ext cx="207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>
                  <a:latin typeface="Times New Roman" pitchFamily="18" charset="0"/>
                </a:rPr>
                <a:t>a</a:t>
              </a:r>
              <a:r>
                <a:rPr lang="en-US" sz="1200" b="0" baseline="-25000">
                  <a:latin typeface="Times New Roman" pitchFamily="18" charset="0"/>
                </a:rPr>
                <a:t>1</a:t>
              </a:r>
              <a:r>
                <a:rPr lang="en-US" sz="1200" b="0">
                  <a:latin typeface="Times New Roman" pitchFamily="18" charset="0"/>
                </a:rPr>
                <a:t>’</a:t>
              </a:r>
              <a:endParaRPr lang="en-US" sz="1200" b="0" baseline="-25000">
                <a:latin typeface="Times New Roman" pitchFamily="18" charset="0"/>
              </a:endParaRPr>
            </a:p>
          </p:txBody>
        </p:sp>
        <p:sp>
          <p:nvSpPr>
            <p:cNvPr id="267434" name="Text Box 170"/>
            <p:cNvSpPr txBox="1">
              <a:spLocks noChangeArrowheads="1"/>
            </p:cNvSpPr>
            <p:nvPr/>
          </p:nvSpPr>
          <p:spPr bwMode="auto">
            <a:xfrm>
              <a:off x="4582" y="2812"/>
              <a:ext cx="211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>
                  <a:latin typeface="Times New Roman" pitchFamily="18" charset="0"/>
                </a:rPr>
                <a:t>d</a:t>
              </a:r>
              <a:r>
                <a:rPr lang="en-US" sz="1200" b="0" baseline="-25000">
                  <a:latin typeface="Times New Roman" pitchFamily="18" charset="0"/>
                </a:rPr>
                <a:t>1</a:t>
              </a:r>
              <a:r>
                <a:rPr lang="en-US" sz="1200" b="0">
                  <a:latin typeface="Times New Roman" pitchFamily="18" charset="0"/>
                </a:rPr>
                <a:t>’</a:t>
              </a:r>
              <a:endParaRPr lang="en-US" sz="1200" b="0" baseline="-25000">
                <a:latin typeface="Times New Roman" pitchFamily="18" charset="0"/>
              </a:endParaRPr>
            </a:p>
          </p:txBody>
        </p:sp>
        <p:sp>
          <p:nvSpPr>
            <p:cNvPr id="267435" name="Text Box 171"/>
            <p:cNvSpPr txBox="1">
              <a:spLocks noChangeArrowheads="1"/>
            </p:cNvSpPr>
            <p:nvPr/>
          </p:nvSpPr>
          <p:spPr bwMode="auto">
            <a:xfrm>
              <a:off x="4912" y="2806"/>
              <a:ext cx="206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>
                  <a:latin typeface="Times New Roman" pitchFamily="18" charset="0"/>
                </a:rPr>
                <a:t>c</a:t>
              </a:r>
              <a:r>
                <a:rPr lang="en-US" sz="1200" b="0" baseline="-25000">
                  <a:latin typeface="Times New Roman" pitchFamily="18" charset="0"/>
                </a:rPr>
                <a:t>1</a:t>
              </a:r>
              <a:r>
                <a:rPr lang="en-US" sz="1200" b="0">
                  <a:latin typeface="Times New Roman" pitchFamily="18" charset="0"/>
                </a:rPr>
                <a:t>’</a:t>
              </a:r>
              <a:endParaRPr lang="en-US" sz="1200" b="0" baseline="-25000">
                <a:latin typeface="Times New Roman" pitchFamily="18" charset="0"/>
              </a:endParaRPr>
            </a:p>
          </p:txBody>
        </p:sp>
        <p:sp>
          <p:nvSpPr>
            <p:cNvPr id="267436" name="Text Box 172"/>
            <p:cNvSpPr txBox="1">
              <a:spLocks noChangeArrowheads="1"/>
            </p:cNvSpPr>
            <p:nvPr/>
          </p:nvSpPr>
          <p:spPr bwMode="auto">
            <a:xfrm>
              <a:off x="4564" y="3166"/>
              <a:ext cx="211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0">
                  <a:latin typeface="Times New Roman" pitchFamily="18" charset="0"/>
                </a:rPr>
                <a:t>b</a:t>
              </a:r>
              <a:r>
                <a:rPr lang="en-US" sz="1200" b="0" baseline="-25000">
                  <a:latin typeface="Times New Roman" pitchFamily="18" charset="0"/>
                </a:rPr>
                <a:t>1</a:t>
              </a:r>
              <a:r>
                <a:rPr lang="en-US" sz="1200" b="0">
                  <a:latin typeface="Times New Roman" pitchFamily="18" charset="0"/>
                </a:rPr>
                <a:t>’</a:t>
              </a:r>
              <a:endParaRPr lang="en-US" sz="1200" b="0" baseline="-25000">
                <a:latin typeface="Times New Roman" pitchFamily="18" charset="0"/>
              </a:endParaRPr>
            </a:p>
          </p:txBody>
        </p:sp>
      </p:grpSp>
      <p:sp>
        <p:nvSpPr>
          <p:cNvPr id="267437" name="AutoShape 173"/>
          <p:cNvSpPr>
            <a:spLocks noChangeArrowheads="1"/>
          </p:cNvSpPr>
          <p:nvPr/>
        </p:nvSpPr>
        <p:spPr bwMode="auto">
          <a:xfrm rot="19819119" flipH="1">
            <a:off x="1158875" y="2049463"/>
            <a:ext cx="1209675" cy="460375"/>
          </a:xfrm>
          <a:prstGeom prst="parallelogram">
            <a:avLst>
              <a:gd name="adj" fmla="val 46640"/>
            </a:avLst>
          </a:prstGeom>
          <a:solidFill>
            <a:schemeClr val="hlink"/>
          </a:solidFill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267438" name="Line 174"/>
          <p:cNvSpPr>
            <a:spLocks noChangeShapeType="1"/>
          </p:cNvSpPr>
          <p:nvPr/>
        </p:nvSpPr>
        <p:spPr bwMode="auto">
          <a:xfrm flipV="1">
            <a:off x="6564313" y="2643188"/>
            <a:ext cx="276225" cy="184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grpSp>
        <p:nvGrpSpPr>
          <p:cNvPr id="267481" name="Group 175"/>
          <p:cNvGrpSpPr>
            <a:grpSpLocks/>
          </p:cNvGrpSpPr>
          <p:nvPr/>
        </p:nvGrpSpPr>
        <p:grpSpPr bwMode="auto">
          <a:xfrm>
            <a:off x="1844675" y="4711700"/>
            <a:ext cx="3489325" cy="2001838"/>
            <a:chOff x="1104" y="2880"/>
            <a:chExt cx="2352" cy="1349"/>
          </a:xfrm>
        </p:grpSpPr>
        <p:grpSp>
          <p:nvGrpSpPr>
            <p:cNvPr id="267482" name="Group 176"/>
            <p:cNvGrpSpPr>
              <a:grpSpLocks/>
            </p:cNvGrpSpPr>
            <p:nvPr/>
          </p:nvGrpSpPr>
          <p:grpSpPr bwMode="auto">
            <a:xfrm>
              <a:off x="1104" y="3456"/>
              <a:ext cx="2352" cy="773"/>
              <a:chOff x="1104" y="3456"/>
              <a:chExt cx="2352" cy="773"/>
            </a:xfrm>
          </p:grpSpPr>
          <p:sp>
            <p:nvSpPr>
              <p:cNvPr id="267441" name="Rectangle 177"/>
              <p:cNvSpPr>
                <a:spLocks noChangeArrowheads="1"/>
              </p:cNvSpPr>
              <p:nvPr/>
            </p:nvSpPr>
            <p:spPr bwMode="auto">
              <a:xfrm>
                <a:off x="2160" y="3456"/>
                <a:ext cx="1296" cy="72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442" name="Rectangle 178"/>
              <p:cNvSpPr>
                <a:spLocks noChangeArrowheads="1"/>
              </p:cNvSpPr>
              <p:nvPr/>
            </p:nvSpPr>
            <p:spPr bwMode="auto">
              <a:xfrm>
                <a:off x="2550" y="3648"/>
                <a:ext cx="522" cy="2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443" name="Text Box 179"/>
              <p:cNvSpPr txBox="1">
                <a:spLocks noChangeArrowheads="1"/>
              </p:cNvSpPr>
              <p:nvPr/>
            </p:nvSpPr>
            <p:spPr bwMode="auto">
              <a:xfrm>
                <a:off x="2105" y="4044"/>
                <a:ext cx="255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0">
                    <a:latin typeface="Times New Roman" pitchFamily="18" charset="0"/>
                  </a:rPr>
                  <a:t>HP</a:t>
                </a:r>
              </a:p>
            </p:txBody>
          </p:sp>
          <p:grpSp>
            <p:nvGrpSpPr>
              <p:cNvPr id="267483" name="Group 180"/>
              <p:cNvGrpSpPr>
                <a:grpSpLocks/>
              </p:cNvGrpSpPr>
              <p:nvPr/>
            </p:nvGrpSpPr>
            <p:grpSpPr bwMode="auto">
              <a:xfrm>
                <a:off x="2400" y="3555"/>
                <a:ext cx="840" cy="486"/>
                <a:chOff x="2400" y="3555"/>
                <a:chExt cx="840" cy="486"/>
              </a:xfrm>
            </p:grpSpPr>
            <p:sp>
              <p:nvSpPr>
                <p:cNvPr id="267445" name="Text Box 181"/>
                <p:cNvSpPr txBox="1">
                  <a:spLocks noChangeArrowheads="1"/>
                </p:cNvSpPr>
                <p:nvPr/>
              </p:nvSpPr>
              <p:spPr bwMode="auto">
                <a:xfrm>
                  <a:off x="2400" y="3567"/>
                  <a:ext cx="205" cy="1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en-US" sz="1200" b="0">
                      <a:latin typeface="Times New Roman" pitchFamily="18" charset="0"/>
                    </a:rPr>
                    <a:t>a</a:t>
                  </a:r>
                  <a:r>
                    <a:rPr lang="en-US" sz="1200" b="0" baseline="-25000">
                      <a:latin typeface="Times New Roman" pitchFamily="18" charset="0"/>
                    </a:rPr>
                    <a:t>1</a:t>
                  </a:r>
                </a:p>
              </p:txBody>
            </p:sp>
            <p:sp>
              <p:nvSpPr>
                <p:cNvPr id="267446" name="Text Box 182"/>
                <p:cNvSpPr txBox="1">
                  <a:spLocks noChangeArrowheads="1"/>
                </p:cNvSpPr>
                <p:nvPr/>
              </p:nvSpPr>
              <p:spPr bwMode="auto">
                <a:xfrm>
                  <a:off x="2401" y="3854"/>
                  <a:ext cx="210" cy="1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en-US" sz="1200" b="0">
                      <a:latin typeface="Times New Roman" pitchFamily="18" charset="0"/>
                    </a:rPr>
                    <a:t>b</a:t>
                  </a:r>
                  <a:r>
                    <a:rPr lang="en-US" sz="1200" b="0" baseline="-25000">
                      <a:latin typeface="Times New Roman" pitchFamily="18" charset="0"/>
                    </a:rPr>
                    <a:t>1</a:t>
                  </a:r>
                </a:p>
              </p:txBody>
            </p:sp>
            <p:sp>
              <p:nvSpPr>
                <p:cNvPr id="267447" name="Text Box 183"/>
                <p:cNvSpPr txBox="1">
                  <a:spLocks noChangeArrowheads="1"/>
                </p:cNvSpPr>
                <p:nvPr/>
              </p:nvSpPr>
              <p:spPr bwMode="auto">
                <a:xfrm>
                  <a:off x="3024" y="3855"/>
                  <a:ext cx="204" cy="1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en-US" sz="1200" b="0">
                      <a:latin typeface="Times New Roman" pitchFamily="18" charset="0"/>
                    </a:rPr>
                    <a:t>c</a:t>
                  </a:r>
                  <a:r>
                    <a:rPr lang="en-US" sz="1200" b="0" baseline="-25000">
                      <a:latin typeface="Times New Roman" pitchFamily="18" charset="0"/>
                    </a:rPr>
                    <a:t>1</a:t>
                  </a:r>
                </a:p>
              </p:txBody>
            </p:sp>
            <p:sp>
              <p:nvSpPr>
                <p:cNvPr id="267448" name="Text Box 184"/>
                <p:cNvSpPr txBox="1">
                  <a:spLocks noChangeArrowheads="1"/>
                </p:cNvSpPr>
                <p:nvPr/>
              </p:nvSpPr>
              <p:spPr bwMode="auto">
                <a:xfrm>
                  <a:off x="3030" y="3555"/>
                  <a:ext cx="210" cy="1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en-US" sz="1200" b="0">
                      <a:latin typeface="Times New Roman" pitchFamily="18" charset="0"/>
                    </a:rPr>
                    <a:t>d</a:t>
                  </a:r>
                  <a:r>
                    <a:rPr lang="en-US" sz="1200" b="0" baseline="-25000">
                      <a:latin typeface="Times New Roman" pitchFamily="18" charset="0"/>
                    </a:rPr>
                    <a:t>1</a:t>
                  </a:r>
                </a:p>
              </p:txBody>
            </p:sp>
          </p:grpSp>
          <p:sp>
            <p:nvSpPr>
              <p:cNvPr id="267449" name="Line 185"/>
              <p:cNvSpPr>
                <a:spLocks noChangeShapeType="1"/>
              </p:cNvSpPr>
              <p:nvPr/>
            </p:nvSpPr>
            <p:spPr bwMode="auto">
              <a:xfrm>
                <a:off x="1104" y="3648"/>
                <a:ext cx="1488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67450" name="Line 186"/>
              <p:cNvSpPr>
                <a:spLocks noChangeShapeType="1"/>
              </p:cNvSpPr>
              <p:nvPr/>
            </p:nvSpPr>
            <p:spPr bwMode="auto">
              <a:xfrm>
                <a:off x="1104" y="3936"/>
                <a:ext cx="144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sp>
          <p:nvSpPr>
            <p:cNvPr id="267451" name="Line 187"/>
            <p:cNvSpPr>
              <a:spLocks noChangeShapeType="1"/>
            </p:cNvSpPr>
            <p:nvPr/>
          </p:nvSpPr>
          <p:spPr bwMode="auto">
            <a:xfrm>
              <a:off x="2544" y="3216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52" name="Line 188"/>
            <p:cNvSpPr>
              <a:spLocks noChangeShapeType="1"/>
            </p:cNvSpPr>
            <p:nvPr/>
          </p:nvSpPr>
          <p:spPr bwMode="auto">
            <a:xfrm>
              <a:off x="3072" y="2880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267453" name="Line 189"/>
          <p:cNvSpPr>
            <a:spLocks noChangeShapeType="1"/>
          </p:cNvSpPr>
          <p:nvPr/>
        </p:nvSpPr>
        <p:spPr bwMode="auto">
          <a:xfrm flipH="1">
            <a:off x="6523038" y="2832100"/>
            <a:ext cx="1425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267454" name="WordArt 190"/>
          <p:cNvSpPr>
            <a:spLocks noChangeArrowheads="1" noChangeShapeType="1" noTextEdit="1"/>
          </p:cNvSpPr>
          <p:nvPr/>
        </p:nvSpPr>
        <p:spPr bwMode="auto">
          <a:xfrm rot="132865">
            <a:off x="3800475" y="1541463"/>
            <a:ext cx="260350" cy="2635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IN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FV-2</a:t>
            </a:r>
          </a:p>
        </p:txBody>
      </p:sp>
      <p:sp>
        <p:nvSpPr>
          <p:cNvPr id="267455" name="WordArt 191" descr="Paper bag"/>
          <p:cNvSpPr>
            <a:spLocks noChangeArrowheads="1" noChangeShapeType="1" noTextEdit="1"/>
          </p:cNvSpPr>
          <p:nvPr/>
        </p:nvSpPr>
        <p:spPr bwMode="auto">
          <a:xfrm rot="-2035882">
            <a:off x="4848225" y="3236913"/>
            <a:ext cx="339725" cy="146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6361"/>
              </a:avLst>
            </a:prstTxWarp>
          </a:bodyPr>
          <a:lstStyle/>
          <a:p>
            <a:pPr algn="ctr"/>
            <a:r>
              <a:rPr lang="en-IN" sz="8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T V-2</a:t>
            </a:r>
          </a:p>
        </p:txBody>
      </p:sp>
      <p:grpSp>
        <p:nvGrpSpPr>
          <p:cNvPr id="267484" name="Group 192"/>
          <p:cNvGrpSpPr>
            <a:grpSpLocks/>
          </p:cNvGrpSpPr>
          <p:nvPr/>
        </p:nvGrpSpPr>
        <p:grpSpPr bwMode="auto">
          <a:xfrm>
            <a:off x="1600200" y="14288"/>
            <a:ext cx="5638800" cy="381000"/>
            <a:chOff x="1008" y="9"/>
            <a:chExt cx="3552" cy="240"/>
          </a:xfrm>
        </p:grpSpPr>
        <p:sp>
          <p:nvSpPr>
            <p:cNvPr id="267457" name="Rectangle 193"/>
            <p:cNvSpPr>
              <a:spLocks noChangeArrowheads="1"/>
            </p:cNvSpPr>
            <p:nvPr/>
          </p:nvSpPr>
          <p:spPr bwMode="auto">
            <a:xfrm>
              <a:off x="1008" y="9"/>
              <a:ext cx="3552" cy="24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58" name="Text Box 194"/>
            <p:cNvSpPr txBox="1">
              <a:spLocks noChangeArrowheads="1"/>
            </p:cNvSpPr>
            <p:nvPr/>
          </p:nvSpPr>
          <p:spPr bwMode="auto">
            <a:xfrm>
              <a:off x="1094" y="18"/>
              <a:ext cx="34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400">
                  <a:solidFill>
                    <a:srgbClr val="FFFF66"/>
                  </a:solidFill>
                  <a:latin typeface="Arial" charset="0"/>
                </a:rPr>
                <a:t>CASE OF A RECTANGLE – OBSERVE AND NOTE ALL STEPS.</a:t>
              </a:r>
            </a:p>
          </p:txBody>
        </p:sp>
      </p:grpSp>
      <p:sp>
        <p:nvSpPr>
          <p:cNvPr id="267459" name="Text Box 195"/>
          <p:cNvSpPr txBox="1">
            <a:spLocks noChangeArrowheads="1"/>
          </p:cNvSpPr>
          <p:nvPr/>
        </p:nvSpPr>
        <p:spPr bwMode="auto">
          <a:xfrm>
            <a:off x="128588" y="438150"/>
            <a:ext cx="2624137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400" b="0">
                <a:latin typeface="Arial" charset="0"/>
              </a:rPr>
              <a:t>SURFACE </a:t>
            </a:r>
            <a:r>
              <a:rPr lang="en-US" sz="1400">
                <a:solidFill>
                  <a:srgbClr val="CC0066"/>
                </a:solidFill>
                <a:latin typeface="Arial" charset="0"/>
              </a:rPr>
              <a:t>PARALLEL</a:t>
            </a:r>
            <a:r>
              <a:rPr lang="en-US" sz="1400" b="0">
                <a:latin typeface="Arial" charset="0"/>
              </a:rPr>
              <a:t> </a:t>
            </a:r>
            <a:r>
              <a:rPr lang="en-US" sz="1400" b="0">
                <a:solidFill>
                  <a:srgbClr val="CC0066"/>
                </a:solidFill>
                <a:latin typeface="Arial" charset="0"/>
              </a:rPr>
              <a:t>TO HP</a:t>
            </a:r>
          </a:p>
          <a:p>
            <a:pPr algn="ctr" eaLnBrk="1" hangingPunct="1"/>
            <a:r>
              <a:rPr lang="en-US" sz="1200" b="0" i="1">
                <a:latin typeface="Arial" charset="0"/>
              </a:rPr>
              <a:t>PICTORIAL PRESENTATION</a:t>
            </a:r>
          </a:p>
        </p:txBody>
      </p:sp>
      <p:sp>
        <p:nvSpPr>
          <p:cNvPr id="267460" name="Text Box 196"/>
          <p:cNvSpPr txBox="1">
            <a:spLocks noChangeArrowheads="1"/>
          </p:cNvSpPr>
          <p:nvPr/>
        </p:nvSpPr>
        <p:spPr bwMode="auto">
          <a:xfrm>
            <a:off x="3260725" y="428625"/>
            <a:ext cx="25161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400" b="0">
                <a:latin typeface="Arial" charset="0"/>
              </a:rPr>
              <a:t>SURFACE </a:t>
            </a:r>
            <a:r>
              <a:rPr lang="en-US" sz="1400">
                <a:solidFill>
                  <a:srgbClr val="CC0066"/>
                </a:solidFill>
                <a:latin typeface="Arial" charset="0"/>
              </a:rPr>
              <a:t>INCLINED</a:t>
            </a:r>
            <a:r>
              <a:rPr lang="en-US" sz="1400" b="0">
                <a:latin typeface="Arial" charset="0"/>
              </a:rPr>
              <a:t> </a:t>
            </a:r>
            <a:r>
              <a:rPr lang="en-US" sz="1400" b="0">
                <a:solidFill>
                  <a:srgbClr val="CC0066"/>
                </a:solidFill>
                <a:latin typeface="Arial" charset="0"/>
              </a:rPr>
              <a:t>TO HP</a:t>
            </a:r>
          </a:p>
          <a:p>
            <a:pPr algn="ctr" eaLnBrk="1" hangingPunct="1"/>
            <a:r>
              <a:rPr lang="en-US" sz="1200" b="0" i="1">
                <a:latin typeface="Arial" charset="0"/>
              </a:rPr>
              <a:t>PICTORIAL PRESENTATION</a:t>
            </a:r>
          </a:p>
        </p:txBody>
      </p:sp>
      <p:sp>
        <p:nvSpPr>
          <p:cNvPr id="267461" name="Text Box 197"/>
          <p:cNvSpPr txBox="1">
            <a:spLocks noChangeArrowheads="1"/>
          </p:cNvSpPr>
          <p:nvPr/>
        </p:nvSpPr>
        <p:spPr bwMode="auto">
          <a:xfrm>
            <a:off x="5883275" y="409575"/>
            <a:ext cx="316706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400">
                <a:solidFill>
                  <a:srgbClr val="CC0066"/>
                </a:solidFill>
                <a:latin typeface="Arial" charset="0"/>
              </a:rPr>
              <a:t>ONE SMALL SIDE INCLINED </a:t>
            </a:r>
            <a:r>
              <a:rPr lang="en-US" sz="1400" b="0">
                <a:solidFill>
                  <a:srgbClr val="CC0066"/>
                </a:solidFill>
                <a:latin typeface="Arial" charset="0"/>
              </a:rPr>
              <a:t>TO VP</a:t>
            </a:r>
          </a:p>
          <a:p>
            <a:pPr algn="ctr" eaLnBrk="1" hangingPunct="1"/>
            <a:r>
              <a:rPr lang="en-US" sz="1200" b="0" i="1">
                <a:latin typeface="Arial" charset="0"/>
              </a:rPr>
              <a:t>PICTORIAL PRESENTATION</a:t>
            </a:r>
          </a:p>
        </p:txBody>
      </p:sp>
      <p:sp>
        <p:nvSpPr>
          <p:cNvPr id="267462" name="Text Box 198"/>
          <p:cNvSpPr txBox="1">
            <a:spLocks noChangeArrowheads="1"/>
          </p:cNvSpPr>
          <p:nvPr/>
        </p:nvSpPr>
        <p:spPr bwMode="auto">
          <a:xfrm>
            <a:off x="704850" y="3962400"/>
            <a:ext cx="16462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400" u="sng">
                <a:solidFill>
                  <a:srgbClr val="CC0066"/>
                </a:solidFill>
                <a:latin typeface="Arial" charset="0"/>
              </a:rPr>
              <a:t>ORTHOGRAPHIC</a:t>
            </a:r>
          </a:p>
          <a:p>
            <a:pPr algn="ctr" eaLnBrk="1" hangingPunct="1"/>
            <a:r>
              <a:rPr lang="en-US" sz="1400" b="0">
                <a:latin typeface="Arial" charset="0"/>
              </a:rPr>
              <a:t>TV-True Shape</a:t>
            </a:r>
          </a:p>
          <a:p>
            <a:pPr algn="ctr" eaLnBrk="1" hangingPunct="1"/>
            <a:r>
              <a:rPr lang="en-US" sz="1400" b="0">
                <a:latin typeface="Arial" charset="0"/>
              </a:rPr>
              <a:t>  FV- Line // to xy </a:t>
            </a:r>
          </a:p>
        </p:txBody>
      </p:sp>
      <p:sp>
        <p:nvSpPr>
          <p:cNvPr id="267463" name="Text Box 199"/>
          <p:cNvSpPr txBox="1">
            <a:spLocks noChangeArrowheads="1"/>
          </p:cNvSpPr>
          <p:nvPr/>
        </p:nvSpPr>
        <p:spPr bwMode="auto">
          <a:xfrm>
            <a:off x="3470275" y="3962400"/>
            <a:ext cx="18399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400" u="sng">
                <a:solidFill>
                  <a:srgbClr val="CC0066"/>
                </a:solidFill>
                <a:latin typeface="Arial" charset="0"/>
              </a:rPr>
              <a:t>ORTHOGRAPHIC</a:t>
            </a:r>
          </a:p>
          <a:p>
            <a:pPr algn="ctr" eaLnBrk="1" hangingPunct="1"/>
            <a:r>
              <a:rPr lang="en-US" sz="1400" b="0">
                <a:latin typeface="Arial" charset="0"/>
              </a:rPr>
              <a:t>FV- Inclined to XY</a:t>
            </a:r>
          </a:p>
          <a:p>
            <a:pPr algn="ctr" eaLnBrk="1" hangingPunct="1"/>
            <a:r>
              <a:rPr lang="en-US" sz="1400" b="0">
                <a:latin typeface="Arial" charset="0"/>
              </a:rPr>
              <a:t>TV- Reduced Shape </a:t>
            </a:r>
          </a:p>
        </p:txBody>
      </p:sp>
      <p:sp>
        <p:nvSpPr>
          <p:cNvPr id="267464" name="Text Box 200"/>
          <p:cNvSpPr txBox="1">
            <a:spLocks noChangeArrowheads="1"/>
          </p:cNvSpPr>
          <p:nvPr/>
        </p:nvSpPr>
        <p:spPr bwMode="auto">
          <a:xfrm>
            <a:off x="6345238" y="3933825"/>
            <a:ext cx="18002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400" u="sng">
                <a:solidFill>
                  <a:srgbClr val="CC0066"/>
                </a:solidFill>
                <a:latin typeface="Arial" charset="0"/>
              </a:rPr>
              <a:t>ORTHOGRAPHIC</a:t>
            </a:r>
          </a:p>
          <a:p>
            <a:pPr algn="ctr" eaLnBrk="1" hangingPunct="1"/>
            <a:r>
              <a:rPr lang="en-US" sz="1400" b="0">
                <a:latin typeface="Arial" charset="0"/>
              </a:rPr>
              <a:t>FV- Apparent Shape</a:t>
            </a:r>
          </a:p>
          <a:p>
            <a:pPr algn="ctr" eaLnBrk="1" hangingPunct="1"/>
            <a:r>
              <a:rPr lang="en-US" sz="1400" b="0">
                <a:latin typeface="Arial" charset="0"/>
              </a:rPr>
              <a:t>TV-Previous Shape </a:t>
            </a:r>
          </a:p>
        </p:txBody>
      </p:sp>
      <p:sp>
        <p:nvSpPr>
          <p:cNvPr id="267465" name="AutoShape 201"/>
          <p:cNvSpPr>
            <a:spLocks noChangeArrowheads="1"/>
          </p:cNvSpPr>
          <p:nvPr/>
        </p:nvSpPr>
        <p:spPr bwMode="auto">
          <a:xfrm>
            <a:off x="533400" y="3657600"/>
            <a:ext cx="228600" cy="685800"/>
          </a:xfrm>
          <a:prstGeom prst="upDownArrow">
            <a:avLst>
              <a:gd name="adj1" fmla="val 50000"/>
              <a:gd name="adj2" fmla="val 6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267466" name="AutoShape 202"/>
          <p:cNvSpPr>
            <a:spLocks noChangeArrowheads="1"/>
          </p:cNvSpPr>
          <p:nvPr/>
        </p:nvSpPr>
        <p:spPr bwMode="auto">
          <a:xfrm>
            <a:off x="3352800" y="3657600"/>
            <a:ext cx="228600" cy="685800"/>
          </a:xfrm>
          <a:prstGeom prst="upDownArrow">
            <a:avLst>
              <a:gd name="adj1" fmla="val 50000"/>
              <a:gd name="adj2" fmla="val 6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267467" name="AutoShape 203"/>
          <p:cNvSpPr>
            <a:spLocks noChangeArrowheads="1"/>
          </p:cNvSpPr>
          <p:nvPr/>
        </p:nvSpPr>
        <p:spPr bwMode="auto">
          <a:xfrm>
            <a:off x="8153400" y="3810000"/>
            <a:ext cx="228600" cy="685800"/>
          </a:xfrm>
          <a:prstGeom prst="upDownArrow">
            <a:avLst>
              <a:gd name="adj1" fmla="val 50000"/>
              <a:gd name="adj2" fmla="val 6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grpSp>
        <p:nvGrpSpPr>
          <p:cNvPr id="267485" name="Group 204"/>
          <p:cNvGrpSpPr>
            <a:grpSpLocks/>
          </p:cNvGrpSpPr>
          <p:nvPr/>
        </p:nvGrpSpPr>
        <p:grpSpPr bwMode="auto">
          <a:xfrm>
            <a:off x="2514600" y="6324600"/>
            <a:ext cx="457200" cy="457200"/>
            <a:chOff x="1584" y="3120"/>
            <a:chExt cx="288" cy="288"/>
          </a:xfrm>
        </p:grpSpPr>
        <p:sp>
          <p:nvSpPr>
            <p:cNvPr id="267469" name="Oval 205"/>
            <p:cNvSpPr>
              <a:spLocks noChangeArrowheads="1"/>
            </p:cNvSpPr>
            <p:nvPr/>
          </p:nvSpPr>
          <p:spPr bwMode="auto">
            <a:xfrm>
              <a:off x="1584" y="3120"/>
              <a:ext cx="288" cy="2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70" name="Text Box 206"/>
            <p:cNvSpPr txBox="1">
              <a:spLocks noChangeArrowheads="1"/>
            </p:cNvSpPr>
            <p:nvPr/>
          </p:nvSpPr>
          <p:spPr bwMode="auto">
            <a:xfrm>
              <a:off x="1625" y="3158"/>
              <a:ext cx="2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>
                  <a:latin typeface="Arial" charset="0"/>
                </a:rPr>
                <a:t>A</a:t>
              </a:r>
            </a:p>
          </p:txBody>
        </p:sp>
      </p:grpSp>
      <p:grpSp>
        <p:nvGrpSpPr>
          <p:cNvPr id="267486" name="Group 207"/>
          <p:cNvGrpSpPr>
            <a:grpSpLocks/>
          </p:cNvGrpSpPr>
          <p:nvPr/>
        </p:nvGrpSpPr>
        <p:grpSpPr bwMode="auto">
          <a:xfrm>
            <a:off x="5410200" y="6324600"/>
            <a:ext cx="457200" cy="457200"/>
            <a:chOff x="1584" y="3120"/>
            <a:chExt cx="288" cy="288"/>
          </a:xfrm>
        </p:grpSpPr>
        <p:sp>
          <p:nvSpPr>
            <p:cNvPr id="267472" name="Oval 208"/>
            <p:cNvSpPr>
              <a:spLocks noChangeArrowheads="1"/>
            </p:cNvSpPr>
            <p:nvPr/>
          </p:nvSpPr>
          <p:spPr bwMode="auto">
            <a:xfrm>
              <a:off x="1584" y="3120"/>
              <a:ext cx="288" cy="2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73" name="Text Box 209"/>
            <p:cNvSpPr txBox="1">
              <a:spLocks noChangeArrowheads="1"/>
            </p:cNvSpPr>
            <p:nvPr/>
          </p:nvSpPr>
          <p:spPr bwMode="auto">
            <a:xfrm>
              <a:off x="1625" y="3158"/>
              <a:ext cx="2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>
                  <a:latin typeface="Arial" charset="0"/>
                </a:rPr>
                <a:t>B</a:t>
              </a:r>
            </a:p>
          </p:txBody>
        </p:sp>
      </p:grpSp>
      <p:grpSp>
        <p:nvGrpSpPr>
          <p:cNvPr id="267487" name="Group 210"/>
          <p:cNvGrpSpPr>
            <a:grpSpLocks/>
          </p:cNvGrpSpPr>
          <p:nvPr/>
        </p:nvGrpSpPr>
        <p:grpSpPr bwMode="auto">
          <a:xfrm>
            <a:off x="8305800" y="6248400"/>
            <a:ext cx="457200" cy="457200"/>
            <a:chOff x="1584" y="3120"/>
            <a:chExt cx="288" cy="288"/>
          </a:xfrm>
        </p:grpSpPr>
        <p:sp>
          <p:nvSpPr>
            <p:cNvPr id="267475" name="Oval 211"/>
            <p:cNvSpPr>
              <a:spLocks noChangeArrowheads="1"/>
            </p:cNvSpPr>
            <p:nvPr/>
          </p:nvSpPr>
          <p:spPr bwMode="auto">
            <a:xfrm>
              <a:off x="1584" y="3120"/>
              <a:ext cx="288" cy="2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476" name="Text Box 212"/>
            <p:cNvSpPr txBox="1">
              <a:spLocks noChangeArrowheads="1"/>
            </p:cNvSpPr>
            <p:nvPr/>
          </p:nvSpPr>
          <p:spPr bwMode="auto">
            <a:xfrm>
              <a:off x="1625" y="3158"/>
              <a:ext cx="2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>
                  <a:latin typeface="Arial" charset="0"/>
                </a:rPr>
                <a:t>C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7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7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7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7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7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7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7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7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7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7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7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7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0" dur="500"/>
                                        <p:tgtEl>
                                          <p:spTgt spid="26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267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0" dur="500"/>
                                        <p:tgtEl>
                                          <p:spTgt spid="26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5" dur="500"/>
                                        <p:tgtEl>
                                          <p:spTgt spid="26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7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7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7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7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8" dur="500"/>
                                        <p:tgtEl>
                                          <p:spTgt spid="267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67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67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67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67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67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67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67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67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67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67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67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67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67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267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67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67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7" dur="500"/>
                                        <p:tgtEl>
                                          <p:spTgt spid="267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267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267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67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267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267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267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267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67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267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267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267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267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267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67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267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267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67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267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267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267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67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67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267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267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267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267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67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267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267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267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1" dur="500"/>
                                        <p:tgtEl>
                                          <p:spTgt spid="267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4" dur="500"/>
                                        <p:tgtEl>
                                          <p:spTgt spid="267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7" dur="500"/>
                                        <p:tgtEl>
                                          <p:spTgt spid="267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308" grpId="0" animBg="1"/>
      <p:bldP spid="267309" grpId="0" animBg="1"/>
      <p:bldP spid="267325" grpId="0" animBg="1"/>
      <p:bldP spid="267336" grpId="0" animBg="1"/>
      <p:bldP spid="267342" grpId="0" animBg="1"/>
      <p:bldP spid="267361" grpId="0" animBg="1"/>
      <p:bldP spid="267362" grpId="0" animBg="1"/>
      <p:bldP spid="267379" grpId="0" animBg="1"/>
      <p:bldP spid="267385" grpId="0" animBg="1"/>
      <p:bldP spid="267386" grpId="0" animBg="1"/>
      <p:bldP spid="267437" grpId="0" animBg="1"/>
      <p:bldP spid="267438" grpId="0" animBg="1"/>
      <p:bldP spid="267453" grpId="0" animBg="1"/>
      <p:bldP spid="267454" grpId="0" animBg="1"/>
      <p:bldP spid="267455" grpId="0" animBg="1"/>
      <p:bldP spid="267459" grpId="0" autoUpdateAnimBg="0"/>
      <p:bldP spid="267460" grpId="0" autoUpdateAnimBg="0"/>
      <p:bldP spid="267461" grpId="0" autoUpdateAnimBg="0"/>
      <p:bldP spid="267462" grpId="0" autoUpdateAnimBg="0"/>
      <p:bldP spid="267463" grpId="0" autoUpdateAnimBg="0"/>
      <p:bldP spid="267464" grpId="0" autoUpdateAnimBg="0"/>
      <p:bldP spid="267465" grpId="0" animBg="1"/>
      <p:bldP spid="267466" grpId="0" animBg="1"/>
      <p:bldP spid="2674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53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1" y="304800"/>
            <a:ext cx="8763392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761072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561764" cy="605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563" y="381000"/>
            <a:ext cx="8961437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Planes-</a:t>
            </a:r>
            <a:endParaRPr lang="en-IN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76400"/>
            <a:ext cx="7499350" cy="437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TYPES OF PLANES: </a:t>
            </a:r>
            <a:br>
              <a:rPr lang="en-IN" b="1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371600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en-IN" dirty="0" smtClean="0"/>
              <a:t>1. </a:t>
            </a:r>
            <a:r>
              <a:rPr lang="en-IN" b="1" dirty="0" smtClean="0">
                <a:solidFill>
                  <a:srgbClr val="00B050"/>
                </a:solidFill>
              </a:rPr>
              <a:t>Perpendicular planes </a:t>
            </a:r>
            <a:r>
              <a:rPr lang="en-IN" dirty="0" smtClean="0"/>
              <a:t>which have their surface perpendicular to anyone of the reference planes and parallel or inclined to the other reference plane. </a:t>
            </a:r>
          </a:p>
          <a:p>
            <a:pPr>
              <a:buNone/>
            </a:pPr>
            <a:r>
              <a:rPr lang="en-IN" dirty="0" smtClean="0"/>
              <a:t>2. </a:t>
            </a:r>
            <a:r>
              <a:rPr lang="en-IN" b="1" dirty="0" smtClean="0">
                <a:solidFill>
                  <a:srgbClr val="00B050"/>
                </a:solidFill>
              </a:rPr>
              <a:t>Oblique planes </a:t>
            </a:r>
            <a:r>
              <a:rPr lang="en-IN" dirty="0" smtClean="0"/>
              <a:t>which have their surface inclined to both the reference planes. </a:t>
            </a:r>
            <a:endParaRPr lang="en-I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TRACE OF PLANE: </a:t>
            </a:r>
            <a:br>
              <a:rPr lang="en-IN" b="1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The trace of a plane is the line of intersection or meeting of the plane surface with the reference plane; if necessary the plane surface is extended to intersect the reference plane. The intersection line of the plane surface with </a:t>
            </a:r>
            <a:r>
              <a:rPr lang="en-IN" b="1" dirty="0" smtClean="0"/>
              <a:t>HP is called the Horizontal Trace (HT) and that of VP is called the Vertical Trace (VT). </a:t>
            </a:r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90800" y="457199"/>
            <a:ext cx="4800600" cy="31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3680401"/>
            <a:ext cx="4800600" cy="317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52400"/>
            <a:ext cx="57054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733800"/>
            <a:ext cx="641914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3288792" cy="1477328"/>
          </a:xfrm>
        </p:spPr>
        <p:txBody>
          <a:bodyPr>
            <a:spAutoFit/>
          </a:bodyPr>
          <a:lstStyle/>
          <a:p>
            <a:r>
              <a:rPr lang="en-IN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IN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IN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surface of the plane kept perpendicular to HP and parallel to VP </a:t>
            </a:r>
            <a:br>
              <a:rPr lang="en-IN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IN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1143000" y="2057400"/>
            <a:ext cx="26955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4953000" y="2057400"/>
            <a:ext cx="3520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257800" y="533400"/>
            <a:ext cx="342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surface of the plane kept perpendicular to VP and parallel to HP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3200" dirty="0" smtClean="0">
                <a:effectLst/>
              </a:rPr>
              <a:t/>
            </a:r>
            <a:br>
              <a:rPr lang="en-IN" sz="3200" dirty="0" smtClean="0">
                <a:effectLst/>
              </a:rPr>
            </a:br>
            <a:r>
              <a:rPr lang="en-IN" sz="3200" b="1" dirty="0" smtClean="0">
                <a:effectLst/>
              </a:rPr>
              <a:t/>
            </a:r>
            <a:br>
              <a:rPr lang="en-IN" sz="3200" b="1" dirty="0" smtClean="0">
                <a:effectLst/>
              </a:rPr>
            </a:br>
            <a:endParaRPr lang="en-IN" sz="3200" dirty="0">
              <a:effectLst/>
            </a:endParaRPr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990600"/>
            <a:ext cx="5638800" cy="5515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447800" y="152400"/>
            <a:ext cx="6705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800" dirty="0" smtClean="0"/>
              <a:t>surface of the plane kept perpendicular to HP and inclined to VP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2800" dirty="0" smtClean="0">
                <a:effectLst/>
              </a:rPr>
              <a:t/>
            </a:r>
            <a:br>
              <a:rPr lang="en-IN" sz="2800" dirty="0" smtClean="0">
                <a:effectLst/>
              </a:rPr>
            </a:br>
            <a:r>
              <a:rPr lang="en-IN" sz="2800" dirty="0" smtClean="0">
                <a:effectLst/>
              </a:rPr>
              <a:t>surface of the plane kept perpendicular to VP and inclined to HP </a:t>
            </a:r>
            <a:br>
              <a:rPr lang="en-IN" sz="2800" dirty="0" smtClean="0">
                <a:effectLst/>
              </a:rPr>
            </a:br>
            <a:endParaRPr lang="en-IN" sz="2800" dirty="0">
              <a:effectLst/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94421" y="1447800"/>
            <a:ext cx="538070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254</TotalTime>
  <Words>271</Words>
  <Application>Microsoft Office PowerPoint</Application>
  <PresentationFormat>On-screen Show (4:3)</PresentationFormat>
  <Paragraphs>76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Solstice</vt:lpstr>
      <vt:lpstr>CorelDRAW</vt:lpstr>
      <vt:lpstr>Projection of Planes.</vt:lpstr>
      <vt:lpstr>Planes-</vt:lpstr>
      <vt:lpstr>TYPES OF PLANES:  </vt:lpstr>
      <vt:lpstr>TRACE OF PLANE:  </vt:lpstr>
      <vt:lpstr>Slide 5</vt:lpstr>
      <vt:lpstr>Slide 6</vt:lpstr>
      <vt:lpstr> surface of the plane kept perpendicular to HP and parallel to VP  </vt:lpstr>
      <vt:lpstr>  </vt:lpstr>
      <vt:lpstr> surface of the plane kept perpendicular to VP and inclined to HP  </vt:lpstr>
      <vt:lpstr> surface of the plane kept inclined to HP and VP  </vt:lpstr>
      <vt:lpstr>Slide 11</vt:lpstr>
      <vt:lpstr>Slide 12</vt:lpstr>
      <vt:lpstr>Slide 13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Priya</dc:creator>
  <cp:lastModifiedBy>Priya</cp:lastModifiedBy>
  <cp:revision>43</cp:revision>
  <dcterms:created xsi:type="dcterms:W3CDTF">2006-08-16T00:00:00Z</dcterms:created>
  <dcterms:modified xsi:type="dcterms:W3CDTF">2015-09-21T07:31:03Z</dcterms:modified>
</cp:coreProperties>
</file>